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g" ContentType="vide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68" r:id="rId5"/>
    <p:sldId id="280" r:id="rId6"/>
    <p:sldId id="260" r:id="rId7"/>
    <p:sldId id="289" r:id="rId8"/>
    <p:sldId id="290" r:id="rId9"/>
    <p:sldId id="261" r:id="rId10"/>
    <p:sldId id="262" r:id="rId11"/>
    <p:sldId id="264" r:id="rId12"/>
    <p:sldId id="265" r:id="rId13"/>
    <p:sldId id="270" r:id="rId14"/>
    <p:sldId id="266" r:id="rId15"/>
    <p:sldId id="287" r:id="rId16"/>
    <p:sldId id="282" r:id="rId17"/>
    <p:sldId id="283" r:id="rId18"/>
    <p:sldId id="284" r:id="rId19"/>
    <p:sldId id="285" r:id="rId20"/>
    <p:sldId id="286" r:id="rId21"/>
    <p:sldId id="267" r:id="rId22"/>
    <p:sldId id="294" r:id="rId23"/>
    <p:sldId id="269" r:id="rId24"/>
    <p:sldId id="271" r:id="rId25"/>
    <p:sldId id="272" r:id="rId26"/>
    <p:sldId id="273" r:id="rId27"/>
    <p:sldId id="276" r:id="rId28"/>
    <p:sldId id="277" r:id="rId29"/>
    <p:sldId id="278" r:id="rId30"/>
    <p:sldId id="279" r:id="rId31"/>
    <p:sldId id="295" r:id="rId32"/>
    <p:sldId id="281" r:id="rId33"/>
    <p:sldId id="293" r:id="rId34"/>
  </p:sldIdLst>
  <p:sldSz cx="9144000" cy="6858000" type="screen4x3"/>
  <p:notesSz cx="6765925" cy="98679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5AD62A1-3706-4E9B-BB85-FF94C884BF3E}">
          <p14:sldIdLst>
            <p14:sldId id="268"/>
            <p14:sldId id="280"/>
          </p14:sldIdLst>
        </p14:section>
        <p14:section name="Network basics" id="{C6C16B1F-FA4A-4E1D-AB68-23F9768F05E3}">
          <p14:sldIdLst>
            <p14:sldId id="260"/>
            <p14:sldId id="289"/>
            <p14:sldId id="290"/>
            <p14:sldId id="261"/>
            <p14:sldId id="262"/>
            <p14:sldId id="264"/>
            <p14:sldId id="265"/>
            <p14:sldId id="270"/>
            <p14:sldId id="266"/>
            <p14:sldId id="287"/>
            <p14:sldId id="282"/>
            <p14:sldId id="283"/>
            <p14:sldId id="284"/>
            <p14:sldId id="285"/>
            <p14:sldId id="286"/>
            <p14:sldId id="267"/>
            <p14:sldId id="294"/>
            <p14:sldId id="269"/>
            <p14:sldId id="271"/>
            <p14:sldId id="272"/>
            <p14:sldId id="273"/>
            <p14:sldId id="276"/>
            <p14:sldId id="277"/>
            <p14:sldId id="278"/>
            <p14:sldId id="279"/>
            <p14:sldId id="295"/>
            <p14:sldId id="281"/>
          </p14:sldIdLst>
        </p14:section>
        <p14:section name="End" id="{2321529C-E091-4FF8-96CA-F1D7AD4AE825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2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89AB00"/>
    <a:srgbClr val="191919"/>
    <a:srgbClr val="280049"/>
    <a:srgbClr val="653A31"/>
    <a:srgbClr val="E0FFE0"/>
    <a:srgbClr val="69726E"/>
    <a:srgbClr val="CB0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83"/>
    <p:restoredTop sz="84691" autoAdjust="0"/>
  </p:normalViewPr>
  <p:slideViewPr>
    <p:cSldViewPr>
      <p:cViewPr varScale="1">
        <p:scale>
          <a:sx n="104" d="100"/>
          <a:sy n="104" d="100"/>
        </p:scale>
        <p:origin x="632" y="192"/>
      </p:cViewPr>
      <p:guideLst>
        <p:guide orient="horz" pos="4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3464" y="-120"/>
      </p:cViewPr>
      <p:guideLst>
        <p:guide orient="horz" pos="3080"/>
        <p:guide pos="2092"/>
        <p:guide orient="horz" pos="3108"/>
        <p:guide pos="2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98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9105" y="4703272"/>
            <a:ext cx="4966099" cy="44581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654" tIns="45023" rIns="91654" bIns="4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512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85850" y="866775"/>
            <a:ext cx="4594225" cy="34464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3428773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Geneva" charset="-128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85850" y="866775"/>
            <a:ext cx="4594225" cy="3446463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565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Applies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al </a:t>
            </a:r>
            <a:r>
              <a:rPr lang="nl-NL" dirty="0" err="1"/>
              <a:t>electronic</a:t>
            </a:r>
            <a:r>
              <a:rPr lang="nl-NL" dirty="0"/>
              <a:t> </a:t>
            </a:r>
            <a:r>
              <a:rPr lang="nl-NL" dirty="0" err="1"/>
              <a:t>devices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975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0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Broadcast domain</a:t>
            </a:r>
          </a:p>
          <a:p>
            <a:r>
              <a:rPr lang="en-US" dirty="0"/>
              <a:t>http://</a:t>
            </a:r>
            <a:r>
              <a:rPr lang="en-US" dirty="0" err="1"/>
              <a:t>noshankus.blogspot.com</a:t>
            </a:r>
            <a:r>
              <a:rPr lang="en-US" dirty="0"/>
              <a:t>/2009/06/</a:t>
            </a:r>
            <a:r>
              <a:rPr lang="en-US" dirty="0" err="1"/>
              <a:t>switching.html</a:t>
            </a:r>
            <a:endParaRPr lang="en-US" dirty="0"/>
          </a:p>
          <a:p>
            <a:r>
              <a:rPr lang="en-US" dirty="0"/>
              <a:t>https://study-</a:t>
            </a:r>
            <a:r>
              <a:rPr lang="en-US" dirty="0" err="1"/>
              <a:t>ccna.com</a:t>
            </a:r>
            <a:r>
              <a:rPr lang="en-US" dirty="0"/>
              <a:t>/collision-broadcast-domain/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3D808-6FB1-5845-90C8-FF5BB22139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 userDrawn="1"/>
        </p:nvSpPr>
        <p:spPr bwMode="auto">
          <a:xfrm>
            <a:off x="1193800" y="1295400"/>
            <a:ext cx="9144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 defTabSz="762000">
              <a:defRPr/>
            </a:pPr>
            <a:endParaRPr lang="en-US" sz="2800" kern="0" dirty="0">
              <a:solidFill>
                <a:schemeClr val="bg1"/>
              </a:solidFill>
              <a:latin typeface="+mj-lt"/>
              <a:cs typeface="Geneva" charset="-128"/>
            </a:endParaRPr>
          </a:p>
        </p:txBody>
      </p:sp>
      <p:pic>
        <p:nvPicPr>
          <p:cNvPr id="5" name="Picture 9" descr="VIN_OUT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FONTYS_LOGO_PAARS_RGB_U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0813"/>
            <a:ext cx="1739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1362_00_002_FONTYS_THINK_BIGGER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230188"/>
            <a:ext cx="2436813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371600" y="3124200"/>
            <a:ext cx="6400800" cy="1009650"/>
          </a:xfrm>
          <a:prstGeom prst="rect">
            <a:avLst/>
          </a:prstGeom>
        </p:spPr>
        <p:txBody>
          <a:bodyPr rIns="0" anchor="b"/>
          <a:lstStyle>
            <a:lvl1pPr>
              <a:defRPr sz="3200">
                <a:solidFill>
                  <a:srgbClr val="66336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914400"/>
          </a:xfrm>
          <a:prstGeom prst="rect">
            <a:avLst/>
          </a:prstGeom>
        </p:spPr>
        <p:txBody>
          <a:bodyPr rIns="0"/>
          <a:lstStyle>
            <a:lvl1pPr marL="0" indent="0" algn="ctr">
              <a:buNone/>
              <a:defRPr>
                <a:solidFill>
                  <a:srgbClr val="6633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1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VIN_OUT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FONTYS_LOGO_PAARS_RGB_U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0813"/>
            <a:ext cx="1739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1362_00_002_FONTYS_THINK_BIGGER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63588"/>
            <a:ext cx="1468438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400050"/>
            <a:ext cx="5334000" cy="361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90487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7086600" cy="460851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6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VIN_OUTLI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1371600" y="3505200"/>
            <a:ext cx="6400800" cy="144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algn="ctr" defTabSz="762000">
              <a:spcBef>
                <a:spcPct val="20000"/>
              </a:spcBef>
              <a:defRPr/>
            </a:pPr>
            <a:endParaRPr lang="en-US" sz="2800" b="1">
              <a:solidFill>
                <a:srgbClr val="280049"/>
              </a:solidFill>
              <a:ea typeface="+mn-ea"/>
            </a:endParaRPr>
          </a:p>
        </p:txBody>
      </p:sp>
      <p:pic>
        <p:nvPicPr>
          <p:cNvPr id="1028" name="Picture 7" descr="FONTYS_LOGO_PAARS_RGB_U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0813"/>
            <a:ext cx="1739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6" descr="1362_00_002_FONTYS_THINK_BIGGER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63588"/>
            <a:ext cx="1468438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</p:sldLayoutIdLst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+mj-lt"/>
          <a:ea typeface="Geneva" charset="-128"/>
          <a:cs typeface="Geneva" charset="-128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5pPr>
      <a:lvl6pPr marL="4572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6pPr>
      <a:lvl7pPr marL="9144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7pPr>
      <a:lvl8pPr marL="13716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8pPr>
      <a:lvl9pPr marL="18288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defRPr sz="2800">
          <a:solidFill>
            <a:srgbClr val="000000"/>
          </a:solidFill>
          <a:latin typeface="+mn-lt"/>
          <a:ea typeface="Geneva" charset="-128"/>
          <a:cs typeface="Geneva" charset="-128"/>
        </a:defRPr>
      </a:lvl1pPr>
      <a:lvl2pPr marL="541338" indent="-273050" algn="l" defTabSz="7620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sz="2200" b="1">
          <a:solidFill>
            <a:srgbClr val="000000"/>
          </a:solidFill>
          <a:latin typeface="+mn-lt"/>
          <a:ea typeface="Geneva" charset="-128"/>
        </a:defRPr>
      </a:lvl2pPr>
      <a:lvl3pPr marL="993775" indent="-27305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-"/>
        <a:defRPr sz="2200">
          <a:solidFill>
            <a:schemeClr val="tx1"/>
          </a:solidFill>
          <a:latin typeface="+mn-lt"/>
          <a:ea typeface="Geneva" charset="-128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  <a:ea typeface="Geneva" charset="-128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oogle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g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bIns="45720" numCol="1" anchorCtr="0" compatLnSpc="1">
            <a:prstTxWarp prst="textNoShape">
              <a:avLst/>
            </a:prstTxWarp>
          </a:bodyPr>
          <a:lstStyle/>
          <a:p>
            <a:r>
              <a:rPr lang="en-US"/>
              <a:t>IEO </a:t>
            </a:r>
            <a:r>
              <a:rPr lang="en-US" dirty="0"/>
              <a:t>– </a:t>
            </a:r>
            <a:r>
              <a:rPr lang="en-US"/>
              <a:t>week 7</a:t>
            </a:r>
            <a:endParaRPr lang="en-US" dirty="0"/>
          </a:p>
        </p:txBody>
      </p:sp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905619" y="5610704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5192781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771495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4354697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933411"/>
            <a:ext cx="1281044" cy="421286"/>
          </a:xfrm>
          <a:prstGeom prst="rect">
            <a:avLst/>
          </a:prstGeom>
          <a:solidFill>
            <a:srgbClr val="FF66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TCP/IP </a:t>
            </a:r>
            <a:r>
              <a:rPr lang="nl-NL" sz="3600" dirty="0" err="1"/>
              <a:t>and</a:t>
            </a:r>
            <a:r>
              <a:rPr lang="nl-NL" sz="3600" dirty="0"/>
              <a:t> OSI Model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77444" y="5654883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5200" y="525622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2182" y="4828250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6726" y="4417658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2182" y="4011666"/>
            <a:ext cx="109254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Session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00685" y="5673665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/>
          <p:cNvSpPr/>
          <p:nvPr/>
        </p:nvSpPr>
        <p:spPr>
          <a:xfrm>
            <a:off x="6100631" y="5255742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ectangle 42"/>
          <p:cNvSpPr/>
          <p:nvPr/>
        </p:nvSpPr>
        <p:spPr>
          <a:xfrm>
            <a:off x="6100631" y="4834456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4" name="Rectangle 43"/>
          <p:cNvSpPr/>
          <p:nvPr/>
        </p:nvSpPr>
        <p:spPr>
          <a:xfrm>
            <a:off x="6100631" y="4417658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Rectangle 44"/>
          <p:cNvSpPr/>
          <p:nvPr/>
        </p:nvSpPr>
        <p:spPr>
          <a:xfrm>
            <a:off x="6100631" y="3996372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Rectangle 45"/>
          <p:cNvSpPr/>
          <p:nvPr/>
        </p:nvSpPr>
        <p:spPr>
          <a:xfrm>
            <a:off x="6172510" y="5717844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110266" y="531919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177248" y="4891211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071792" y="4480619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87500" y="4073084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05565" y="3090839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2" name="Rectangle 51"/>
          <p:cNvSpPr/>
          <p:nvPr/>
        </p:nvSpPr>
        <p:spPr>
          <a:xfrm>
            <a:off x="876726" y="3159349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05565" y="3512125"/>
            <a:ext cx="1281044" cy="421286"/>
          </a:xfrm>
          <a:prstGeom prst="rect">
            <a:avLst/>
          </a:prstGeom>
          <a:solidFill>
            <a:srgbClr val="E6E6E6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6" name="Rectangle 55"/>
          <p:cNvSpPr/>
          <p:nvPr/>
        </p:nvSpPr>
        <p:spPr>
          <a:xfrm>
            <a:off x="826665" y="3604137"/>
            <a:ext cx="145584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Presentation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2282512" y="3159348"/>
            <a:ext cx="335255" cy="11447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99562" y="3743272"/>
            <a:ext cx="3372230" cy="460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6665" y="2380590"/>
            <a:ext cx="216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OSI Reference Model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944203" y="2380590"/>
            <a:ext cx="146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TCP/IP Model</a:t>
            </a:r>
          </a:p>
        </p:txBody>
      </p:sp>
    </p:spTree>
    <p:extLst>
      <p:ext uri="{BB962C8B-B14F-4D97-AF65-F5344CB8AC3E}">
        <p14:creationId xmlns:p14="http://schemas.microsoft.com/office/powerpoint/2010/main" val="19531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46" grpId="0"/>
      <p:bldP spid="47" grpId="0"/>
      <p:bldP spid="48" grpId="0"/>
      <p:bldP spid="49" grpId="0"/>
      <p:bldP spid="50" grpId="0"/>
      <p:bldP spid="52" grpId="0"/>
      <p:bldP spid="5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905619" y="49229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45050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0837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3666924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245638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TCP/IP </a:t>
            </a:r>
            <a:r>
              <a:rPr lang="nl-NL" sz="3600" dirty="0" err="1"/>
              <a:t>Addressing</a:t>
            </a:r>
            <a:endParaRPr lang="nl-NL" sz="3600" dirty="0"/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977444" y="49671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5200" y="456845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2182" y="4140477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6726" y="3729885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2434" y="3322350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5" name="Elbow Connector 54"/>
          <p:cNvCxnSpPr>
            <a:stCxn id="107" idx="2"/>
          </p:cNvCxnSpPr>
          <p:nvPr/>
        </p:nvCxnSpPr>
        <p:spPr>
          <a:xfrm rot="5400000" flipH="1" flipV="1">
            <a:off x="4170466" y="2712116"/>
            <a:ext cx="7775" cy="5256427"/>
          </a:xfrm>
          <a:prstGeom prst="bentConnector3">
            <a:avLst>
              <a:gd name="adj1" fmla="val -43605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37891" y="4929137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/>
          <p:cNvSpPr/>
          <p:nvPr/>
        </p:nvSpPr>
        <p:spPr>
          <a:xfrm>
            <a:off x="6137837" y="4511214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Rectangle 101"/>
          <p:cNvSpPr/>
          <p:nvPr/>
        </p:nvSpPr>
        <p:spPr>
          <a:xfrm>
            <a:off x="6137837" y="4089928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tangle 102"/>
          <p:cNvSpPr/>
          <p:nvPr/>
        </p:nvSpPr>
        <p:spPr>
          <a:xfrm>
            <a:off x="6137837" y="3673130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8" name="Rectangle 117"/>
          <p:cNvSpPr/>
          <p:nvPr/>
        </p:nvSpPr>
        <p:spPr>
          <a:xfrm>
            <a:off x="6137837" y="3251844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Rectangle 118"/>
          <p:cNvSpPr/>
          <p:nvPr/>
        </p:nvSpPr>
        <p:spPr>
          <a:xfrm>
            <a:off x="6209716" y="4973316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147472" y="457466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14454" y="4146683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08998" y="3736091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124706" y="3328556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6696" y="3251844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4" name="Rectangle 123"/>
          <p:cNvSpPr/>
          <p:nvPr/>
        </p:nvSpPr>
        <p:spPr>
          <a:xfrm>
            <a:off x="2716696" y="3668642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5" name="Rectangle 124"/>
          <p:cNvSpPr/>
          <p:nvPr/>
        </p:nvSpPr>
        <p:spPr>
          <a:xfrm>
            <a:off x="2716696" y="4083722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6" name="Rectangle 125"/>
          <p:cNvSpPr/>
          <p:nvPr/>
        </p:nvSpPr>
        <p:spPr>
          <a:xfrm>
            <a:off x="2716696" y="4505008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7" name="Rectangle 126"/>
          <p:cNvSpPr/>
          <p:nvPr/>
        </p:nvSpPr>
        <p:spPr>
          <a:xfrm>
            <a:off x="2716696" y="4916153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3101009" y="3235705"/>
            <a:ext cx="24708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specific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e.g. For HTTP</a:t>
            </a:r>
          </a:p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URL 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“</a:t>
            </a:r>
            <a:r>
              <a:rPr lang="nl-NL" sz="1300" dirty="0">
                <a:solidFill>
                  <a:srgbClr val="FF6600"/>
                </a:solidFill>
              </a:rPr>
              <a:t>www.google.com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3250808" y="3736091"/>
            <a:ext cx="20877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Ports : e.g. For HTTP port </a:t>
            </a:r>
            <a:r>
              <a:rPr lang="nl-NL" sz="1300" dirty="0">
                <a:solidFill>
                  <a:srgbClr val="FF6600"/>
                </a:solidFill>
              </a:rPr>
              <a:t>80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239493" y="4161665"/>
            <a:ext cx="20990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IP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Address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e.g. </a:t>
            </a:r>
            <a:r>
              <a:rPr lang="nl-NL" sz="1300" dirty="0">
                <a:solidFill>
                  <a:srgbClr val="FF6600"/>
                </a:solidFill>
              </a:rPr>
              <a:t>192.168.1.2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767982" y="4577324"/>
            <a:ext cx="27226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MAC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Address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: e.g. </a:t>
            </a:r>
            <a:r>
              <a:rPr lang="nl-NL" sz="1300" dirty="0">
                <a:solidFill>
                  <a:srgbClr val="FF6600"/>
                </a:solidFill>
              </a:rPr>
              <a:t>06:84:F4:E2:12:22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968200" y="4973316"/>
            <a:ext cx="47291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N.A.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44348" y="2712378"/>
            <a:ext cx="121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Addressing</a:t>
            </a:r>
            <a:endParaRPr lang="nl-NL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61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8" grpId="0" animBg="1"/>
      <p:bldP spid="119" grpId="0"/>
      <p:bldP spid="120" grpId="0"/>
      <p:bldP spid="121" grpId="0"/>
      <p:bldP spid="122" grpId="0"/>
      <p:bldP spid="123" grpId="0"/>
      <p:bldP spid="7" grpId="0"/>
      <p:bldP spid="129" grpId="0"/>
      <p:bldP spid="130" grpId="0"/>
      <p:bldP spid="131" grpId="0"/>
      <p:bldP spid="1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Wireshark</a:t>
            </a:r>
            <a:r>
              <a:rPr lang="nl-NL" dirty="0"/>
              <a:t> </a:t>
            </a:r>
            <a:br>
              <a:rPr lang="nl-NL" dirty="0"/>
            </a:br>
            <a:r>
              <a:rPr lang="nl-NL" sz="3600" dirty="0"/>
              <a:t>Network </a:t>
            </a:r>
            <a:r>
              <a:rPr lang="nl-NL" sz="3600" dirty="0" err="1"/>
              <a:t>Sniffing</a:t>
            </a:r>
            <a:r>
              <a:rPr lang="nl-NL" sz="3600" dirty="0"/>
              <a:t> Tool</a:t>
            </a:r>
          </a:p>
        </p:txBody>
      </p:sp>
      <p:pic>
        <p:nvPicPr>
          <p:cNvPr id="8" name="Picture 7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07" y="96282"/>
            <a:ext cx="1321356" cy="1321356"/>
          </a:xfrm>
          <a:prstGeom prst="rect">
            <a:avLst/>
          </a:prstGeom>
        </p:spPr>
      </p:pic>
      <p:pic>
        <p:nvPicPr>
          <p:cNvPr id="10" name="Picture 9" descr="images-3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87" y="1599451"/>
            <a:ext cx="4152236" cy="1376963"/>
          </a:xfrm>
          <a:prstGeom prst="rect">
            <a:avLst/>
          </a:prstGeom>
        </p:spPr>
      </p:pic>
      <p:pic>
        <p:nvPicPr>
          <p:cNvPr id="11" name="Picture 10" descr="Screen Shot 2015-11-26 at 13.37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2" y="3080593"/>
            <a:ext cx="7542251" cy="37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Encapsulation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(1)</a:t>
            </a:r>
          </a:p>
        </p:txBody>
      </p:sp>
      <p:pic>
        <p:nvPicPr>
          <p:cNvPr id="4" name="Content Placeholder 3" descr="Screen Shot 2015-11-26 at 12.29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9" b="4129"/>
          <a:stretch>
            <a:fillRect/>
          </a:stretch>
        </p:blipFill>
        <p:spPr>
          <a:xfrm>
            <a:off x="-83433" y="482076"/>
            <a:ext cx="9308396" cy="6375924"/>
          </a:xfrm>
        </p:spPr>
      </p:pic>
      <p:sp>
        <p:nvSpPr>
          <p:cNvPr id="5" name="TextBox 4"/>
          <p:cNvSpPr txBox="1"/>
          <p:nvPr/>
        </p:nvSpPr>
        <p:spPr>
          <a:xfrm>
            <a:off x="1501790" y="112744"/>
            <a:ext cx="6880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0000"/>
                </a:solidFill>
              </a:rPr>
              <a:t>Encapsulation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Example</a:t>
            </a:r>
            <a:r>
              <a:rPr lang="nl-NL" dirty="0">
                <a:solidFill>
                  <a:srgbClr val="000000"/>
                </a:solidFill>
              </a:rPr>
              <a:t> : HTTP </a:t>
            </a:r>
            <a:r>
              <a:rPr lang="nl-NL" dirty="0" err="1">
                <a:solidFill>
                  <a:srgbClr val="000000"/>
                </a:solidFill>
              </a:rPr>
              <a:t>packet</a:t>
            </a:r>
            <a:r>
              <a:rPr lang="nl-NL" dirty="0">
                <a:solidFill>
                  <a:srgbClr val="000000"/>
                </a:solidFill>
              </a:rPr>
              <a:t> in </a:t>
            </a:r>
            <a:r>
              <a:rPr lang="nl-NL" dirty="0" err="1">
                <a:solidFill>
                  <a:srgbClr val="000000"/>
                </a:solidFill>
              </a:rPr>
              <a:t>Wireshark</a:t>
            </a:r>
            <a:r>
              <a:rPr lang="nl-NL" dirty="0">
                <a:solidFill>
                  <a:srgbClr val="000000"/>
                </a:solidFill>
              </a:rPr>
              <a:t> 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64850" y="5446353"/>
            <a:ext cx="2164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HTTP </a:t>
            </a:r>
            <a:r>
              <a:rPr lang="nl-NL" sz="1400" dirty="0" err="1">
                <a:solidFill>
                  <a:srgbClr val="FF0000"/>
                </a:solidFill>
              </a:rPr>
              <a:t>packet</a:t>
            </a:r>
            <a:r>
              <a:rPr lang="nl-NL" sz="1400" dirty="0">
                <a:solidFill>
                  <a:srgbClr val="FF0000"/>
                </a:solidFill>
              </a:rPr>
              <a:t> in </a:t>
            </a:r>
            <a:r>
              <a:rPr lang="nl-NL" sz="1400" dirty="0" err="1">
                <a:solidFill>
                  <a:srgbClr val="FF0000"/>
                </a:solidFill>
              </a:rPr>
              <a:t>binary</a:t>
            </a:r>
            <a:r>
              <a:rPr lang="nl-NL" sz="1400" dirty="0">
                <a:solidFill>
                  <a:srgbClr val="FF0000"/>
                </a:solidFill>
              </a:rPr>
              <a:t> form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7250" y="3481998"/>
            <a:ext cx="1173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TCP/IP </a:t>
            </a:r>
            <a:r>
              <a:rPr lang="nl-NL" sz="1400" dirty="0" err="1">
                <a:solidFill>
                  <a:srgbClr val="FF0000"/>
                </a:solidFill>
              </a:rPr>
              <a:t>Layers</a:t>
            </a:r>
            <a:endParaRPr lang="nl-NL" sz="14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603829" y="5640866"/>
            <a:ext cx="77796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786881" y="3100760"/>
            <a:ext cx="777970" cy="5871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955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790" y="112744"/>
            <a:ext cx="6880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0000"/>
                </a:solidFill>
              </a:rPr>
              <a:t>Encapsulation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Example</a:t>
            </a:r>
            <a:r>
              <a:rPr lang="nl-NL" dirty="0">
                <a:solidFill>
                  <a:srgbClr val="000000"/>
                </a:solidFill>
              </a:rPr>
              <a:t> : HTTP </a:t>
            </a:r>
            <a:r>
              <a:rPr lang="nl-NL" dirty="0" err="1">
                <a:solidFill>
                  <a:srgbClr val="000000"/>
                </a:solidFill>
              </a:rPr>
              <a:t>packet</a:t>
            </a:r>
            <a:r>
              <a:rPr lang="nl-NL" dirty="0">
                <a:solidFill>
                  <a:srgbClr val="000000"/>
                </a:solidFill>
              </a:rPr>
              <a:t> in </a:t>
            </a:r>
            <a:r>
              <a:rPr lang="nl-NL" dirty="0" err="1">
                <a:solidFill>
                  <a:srgbClr val="000000"/>
                </a:solidFill>
              </a:rPr>
              <a:t>Wireshark</a:t>
            </a:r>
            <a:r>
              <a:rPr lang="nl-NL" dirty="0">
                <a:solidFill>
                  <a:srgbClr val="000000"/>
                </a:solidFill>
              </a:rPr>
              <a:t> (2)</a:t>
            </a:r>
          </a:p>
        </p:txBody>
      </p:sp>
      <p:pic>
        <p:nvPicPr>
          <p:cNvPr id="6" name="Content Placeholder 5" descr="Screen Shot 2015-11-26 at 12.30.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6667"/>
          <a:stretch>
            <a:fillRect/>
          </a:stretch>
        </p:blipFill>
        <p:spPr>
          <a:xfrm>
            <a:off x="-90717" y="482076"/>
            <a:ext cx="9364755" cy="6375924"/>
          </a:xfrm>
        </p:spPr>
      </p:pic>
      <p:sp>
        <p:nvSpPr>
          <p:cNvPr id="7" name="TextBox 6"/>
          <p:cNvSpPr txBox="1"/>
          <p:nvPr/>
        </p:nvSpPr>
        <p:spPr>
          <a:xfrm>
            <a:off x="4976716" y="3637042"/>
            <a:ext cx="2083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Data Link </a:t>
            </a:r>
            <a:r>
              <a:rPr lang="nl-NL" sz="1400" dirty="0" err="1">
                <a:solidFill>
                  <a:srgbClr val="FF0000"/>
                </a:solidFill>
              </a:rPr>
              <a:t>Layer</a:t>
            </a:r>
            <a:r>
              <a:rPr lang="nl-NL" sz="1400" dirty="0">
                <a:solidFill>
                  <a:srgbClr val="FF0000"/>
                </a:solidFill>
              </a:rPr>
              <a:t> (Ethernet)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345349" y="2505780"/>
            <a:ext cx="2631367" cy="128515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624584" y="3889097"/>
            <a:ext cx="3352132" cy="5913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650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790" y="112744"/>
            <a:ext cx="6880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0000"/>
                </a:solidFill>
              </a:rPr>
              <a:t>Encapsulation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Example</a:t>
            </a:r>
            <a:r>
              <a:rPr lang="nl-NL" dirty="0">
                <a:solidFill>
                  <a:srgbClr val="000000"/>
                </a:solidFill>
              </a:rPr>
              <a:t> : HTTP </a:t>
            </a:r>
            <a:r>
              <a:rPr lang="nl-NL" dirty="0" err="1">
                <a:solidFill>
                  <a:srgbClr val="000000"/>
                </a:solidFill>
              </a:rPr>
              <a:t>packet</a:t>
            </a:r>
            <a:r>
              <a:rPr lang="nl-NL" dirty="0">
                <a:solidFill>
                  <a:srgbClr val="000000"/>
                </a:solidFill>
              </a:rPr>
              <a:t> in </a:t>
            </a:r>
            <a:r>
              <a:rPr lang="nl-NL" dirty="0" err="1">
                <a:solidFill>
                  <a:srgbClr val="000000"/>
                </a:solidFill>
              </a:rPr>
              <a:t>Wireshark</a:t>
            </a:r>
            <a:r>
              <a:rPr lang="nl-NL" dirty="0">
                <a:solidFill>
                  <a:srgbClr val="000000"/>
                </a:solidFill>
              </a:rPr>
              <a:t> (3)</a:t>
            </a:r>
          </a:p>
        </p:txBody>
      </p:sp>
      <p:pic>
        <p:nvPicPr>
          <p:cNvPr id="4" name="Content Placeholder 3" descr="Screen Shot 2015-11-26 at 12.30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6667"/>
          <a:stretch>
            <a:fillRect/>
          </a:stretch>
        </p:blipFill>
        <p:spPr>
          <a:xfrm>
            <a:off x="-102057" y="509526"/>
            <a:ext cx="9351229" cy="6348473"/>
          </a:xfr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3249166" y="2620199"/>
            <a:ext cx="1727551" cy="11707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68243" y="3706376"/>
            <a:ext cx="1539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Network </a:t>
            </a:r>
            <a:r>
              <a:rPr lang="nl-NL" sz="1400" dirty="0" err="1">
                <a:solidFill>
                  <a:srgbClr val="FF0000"/>
                </a:solidFill>
              </a:rPr>
              <a:t>Layer</a:t>
            </a:r>
            <a:r>
              <a:rPr lang="nl-NL" sz="1400" dirty="0">
                <a:solidFill>
                  <a:srgbClr val="FF0000"/>
                </a:solidFill>
              </a:rPr>
              <a:t> (IP)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917386" y="3943333"/>
            <a:ext cx="2059331" cy="6448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472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790" y="112744"/>
            <a:ext cx="6880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0000"/>
                </a:solidFill>
              </a:rPr>
              <a:t>Encapsulation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Example</a:t>
            </a:r>
            <a:r>
              <a:rPr lang="nl-NL" dirty="0">
                <a:solidFill>
                  <a:srgbClr val="000000"/>
                </a:solidFill>
              </a:rPr>
              <a:t> : HTTP </a:t>
            </a:r>
            <a:r>
              <a:rPr lang="nl-NL" dirty="0" err="1">
                <a:solidFill>
                  <a:srgbClr val="000000"/>
                </a:solidFill>
              </a:rPr>
              <a:t>packet</a:t>
            </a:r>
            <a:r>
              <a:rPr lang="nl-NL" dirty="0">
                <a:solidFill>
                  <a:srgbClr val="000000"/>
                </a:solidFill>
              </a:rPr>
              <a:t> in </a:t>
            </a:r>
            <a:r>
              <a:rPr lang="nl-NL" dirty="0" err="1">
                <a:solidFill>
                  <a:srgbClr val="000000"/>
                </a:solidFill>
              </a:rPr>
              <a:t>Wireshark</a:t>
            </a:r>
            <a:r>
              <a:rPr lang="nl-NL" dirty="0">
                <a:solidFill>
                  <a:srgbClr val="000000"/>
                </a:solidFill>
              </a:rPr>
              <a:t> (4)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7" y="482077"/>
            <a:ext cx="9321181" cy="6480820"/>
          </a:xfrm>
        </p:spPr>
      </p:pic>
      <p:sp>
        <p:nvSpPr>
          <p:cNvPr id="6" name="TextBox 5"/>
          <p:cNvSpPr txBox="1"/>
          <p:nvPr/>
        </p:nvSpPr>
        <p:spPr>
          <a:xfrm>
            <a:off x="5068243" y="3706376"/>
            <a:ext cx="1757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Transport </a:t>
            </a:r>
            <a:r>
              <a:rPr lang="nl-NL" sz="1400" dirty="0" err="1">
                <a:solidFill>
                  <a:srgbClr val="FF0000"/>
                </a:solidFill>
              </a:rPr>
              <a:t>Layer</a:t>
            </a:r>
            <a:r>
              <a:rPr lang="nl-NL" sz="1400" dirty="0">
                <a:solidFill>
                  <a:srgbClr val="FF0000"/>
                </a:solidFill>
              </a:rPr>
              <a:t> (TCP)</a:t>
            </a: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3249166" y="2849039"/>
            <a:ext cx="1819077" cy="101122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066114" y="4012665"/>
            <a:ext cx="2093653" cy="5183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808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1790" y="112744"/>
            <a:ext cx="6880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rgbClr val="000000"/>
                </a:solidFill>
              </a:rPr>
              <a:t>Encapsulation</a:t>
            </a:r>
            <a:r>
              <a:rPr lang="nl-NL" dirty="0">
                <a:solidFill>
                  <a:srgbClr val="000000"/>
                </a:solidFill>
              </a:rPr>
              <a:t> </a:t>
            </a:r>
            <a:r>
              <a:rPr lang="nl-NL" dirty="0" err="1">
                <a:solidFill>
                  <a:srgbClr val="000000"/>
                </a:solidFill>
              </a:rPr>
              <a:t>Example</a:t>
            </a:r>
            <a:r>
              <a:rPr lang="nl-NL" dirty="0">
                <a:solidFill>
                  <a:srgbClr val="000000"/>
                </a:solidFill>
              </a:rPr>
              <a:t> : HTTP </a:t>
            </a:r>
            <a:r>
              <a:rPr lang="nl-NL" dirty="0" err="1">
                <a:solidFill>
                  <a:srgbClr val="000000"/>
                </a:solidFill>
              </a:rPr>
              <a:t>packet</a:t>
            </a:r>
            <a:r>
              <a:rPr lang="nl-NL" dirty="0">
                <a:solidFill>
                  <a:srgbClr val="000000"/>
                </a:solidFill>
              </a:rPr>
              <a:t> in </a:t>
            </a:r>
            <a:r>
              <a:rPr lang="nl-NL" dirty="0" err="1">
                <a:solidFill>
                  <a:srgbClr val="000000"/>
                </a:solidFill>
              </a:rPr>
              <a:t>Wireshark</a:t>
            </a:r>
            <a:r>
              <a:rPr lang="nl-NL" dirty="0">
                <a:solidFill>
                  <a:srgbClr val="000000"/>
                </a:solidFill>
              </a:rPr>
              <a:t> (5)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77" y="482077"/>
            <a:ext cx="9321181" cy="6480820"/>
          </a:xfrm>
        </p:spPr>
      </p:pic>
      <p:sp>
        <p:nvSpPr>
          <p:cNvPr id="6" name="TextBox 5"/>
          <p:cNvSpPr txBox="1"/>
          <p:nvPr/>
        </p:nvSpPr>
        <p:spPr>
          <a:xfrm>
            <a:off x="5068243" y="3706376"/>
            <a:ext cx="1974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Application </a:t>
            </a:r>
            <a:r>
              <a:rPr lang="nl-NL" sz="1400" dirty="0" err="1">
                <a:solidFill>
                  <a:srgbClr val="FF0000"/>
                </a:solidFill>
              </a:rPr>
              <a:t>Layer</a:t>
            </a:r>
            <a:r>
              <a:rPr lang="nl-NL" sz="1400" dirty="0">
                <a:solidFill>
                  <a:srgbClr val="FF0000"/>
                </a:solidFill>
              </a:rPr>
              <a:t> (HTTP)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249166" y="2940573"/>
            <a:ext cx="1819078" cy="9196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00438" y="4012665"/>
            <a:ext cx="1967806" cy="7700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661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905619" y="49229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45050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0837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3666924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245638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Hub, Router, Switch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977444" y="49671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5200" y="456845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2182" y="4140477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6726" y="3729885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2434" y="3322350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5" name="Elbow Connector 54"/>
          <p:cNvCxnSpPr>
            <a:stCxn id="107" idx="2"/>
          </p:cNvCxnSpPr>
          <p:nvPr/>
        </p:nvCxnSpPr>
        <p:spPr>
          <a:xfrm rot="5400000" flipH="1" flipV="1">
            <a:off x="4170466" y="2712116"/>
            <a:ext cx="7775" cy="5256427"/>
          </a:xfrm>
          <a:prstGeom prst="bentConnector3">
            <a:avLst>
              <a:gd name="adj1" fmla="val -43605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37891" y="4929137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/>
          <p:cNvSpPr/>
          <p:nvPr/>
        </p:nvSpPr>
        <p:spPr>
          <a:xfrm>
            <a:off x="6137837" y="4511214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Rectangle 101"/>
          <p:cNvSpPr/>
          <p:nvPr/>
        </p:nvSpPr>
        <p:spPr>
          <a:xfrm>
            <a:off x="6137837" y="4089928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tangle 102"/>
          <p:cNvSpPr/>
          <p:nvPr/>
        </p:nvSpPr>
        <p:spPr>
          <a:xfrm>
            <a:off x="6137837" y="3673130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8" name="Rectangle 117"/>
          <p:cNvSpPr/>
          <p:nvPr/>
        </p:nvSpPr>
        <p:spPr>
          <a:xfrm>
            <a:off x="6137837" y="3251844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Rectangle 118"/>
          <p:cNvSpPr/>
          <p:nvPr/>
        </p:nvSpPr>
        <p:spPr>
          <a:xfrm>
            <a:off x="6209716" y="4973316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147472" y="457466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14454" y="4146683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08998" y="3736091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124706" y="3328556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1913" y="5011869"/>
            <a:ext cx="528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558ED5"/>
                </a:solidFill>
              </a:rPr>
              <a:t>Hub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20435" y="4584377"/>
            <a:ext cx="735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558ED5"/>
                </a:solidFill>
              </a:rPr>
              <a:t>Switch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920435" y="4100517"/>
            <a:ext cx="754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rgbClr val="558ED5"/>
                </a:solidFill>
              </a:rPr>
              <a:t>Router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2472471" y="5213115"/>
            <a:ext cx="1447964" cy="11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2472471" y="4768574"/>
            <a:ext cx="1447964" cy="11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2472471" y="4283233"/>
            <a:ext cx="1447964" cy="11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674868" y="4291882"/>
            <a:ext cx="1266523" cy="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674868" y="4766179"/>
            <a:ext cx="1266523" cy="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674868" y="5206785"/>
            <a:ext cx="1266523" cy="2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04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8" grpId="0" animBg="1"/>
      <p:bldP spid="119" grpId="0"/>
      <p:bldP spid="120" grpId="0"/>
      <p:bldP spid="121" grpId="0"/>
      <p:bldP spid="122" grpId="0"/>
      <p:bldP spid="1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144596" y="4901068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144542" y="4483145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144542" y="4061859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144542" y="3645061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144542" y="3223775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Hub, Router, Switch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2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7007896" y="157220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576422" y="2718983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7611858" y="2689320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216421" y="4945247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54177" y="454659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1159" y="4118614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5703" y="3708022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1411" y="3300487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122796" y="4901068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/>
          <p:cNvSpPr/>
          <p:nvPr/>
        </p:nvSpPr>
        <p:spPr>
          <a:xfrm>
            <a:off x="7122742" y="4483145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Rectangle 101"/>
          <p:cNvSpPr/>
          <p:nvPr/>
        </p:nvSpPr>
        <p:spPr>
          <a:xfrm>
            <a:off x="7122742" y="4061859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tangle 102"/>
          <p:cNvSpPr/>
          <p:nvPr/>
        </p:nvSpPr>
        <p:spPr>
          <a:xfrm>
            <a:off x="7122742" y="3645061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8" name="Rectangle 117"/>
          <p:cNvSpPr/>
          <p:nvPr/>
        </p:nvSpPr>
        <p:spPr>
          <a:xfrm>
            <a:off x="7122742" y="3223775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Rectangle 118"/>
          <p:cNvSpPr/>
          <p:nvPr/>
        </p:nvSpPr>
        <p:spPr>
          <a:xfrm>
            <a:off x="7194621" y="4945247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132377" y="454659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199359" y="4118614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093903" y="3708022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109611" y="3300487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21547" y="49078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2921493" y="44899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/>
          <p:cNvSpPr/>
          <p:nvPr/>
        </p:nvSpPr>
        <p:spPr>
          <a:xfrm>
            <a:off x="2921493" y="40686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Rectangle 42"/>
          <p:cNvSpPr/>
          <p:nvPr/>
        </p:nvSpPr>
        <p:spPr>
          <a:xfrm>
            <a:off x="2993372" y="49520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931128" y="455335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998110" y="4125377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55361" y="49044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ectangle 46"/>
          <p:cNvSpPr/>
          <p:nvPr/>
        </p:nvSpPr>
        <p:spPr>
          <a:xfrm>
            <a:off x="1627186" y="49486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755103" y="4914098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/>
          <p:cNvSpPr/>
          <p:nvPr/>
        </p:nvSpPr>
        <p:spPr>
          <a:xfrm>
            <a:off x="5755049" y="4496175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ectangle 49"/>
          <p:cNvSpPr/>
          <p:nvPr/>
        </p:nvSpPr>
        <p:spPr>
          <a:xfrm>
            <a:off x="5755049" y="4074889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Rectangle 50"/>
          <p:cNvSpPr/>
          <p:nvPr/>
        </p:nvSpPr>
        <p:spPr>
          <a:xfrm>
            <a:off x="5826928" y="4958277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764684" y="455962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31666" y="4131644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335756" y="4901068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Rectangle 55"/>
          <p:cNvSpPr/>
          <p:nvPr/>
        </p:nvSpPr>
        <p:spPr>
          <a:xfrm>
            <a:off x="4335702" y="4483145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tangle 56"/>
          <p:cNvSpPr/>
          <p:nvPr/>
        </p:nvSpPr>
        <p:spPr>
          <a:xfrm>
            <a:off x="4407581" y="4945247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345337" y="4546593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05567" y="3116854"/>
            <a:ext cx="24542" cy="266896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30109" y="5785814"/>
            <a:ext cx="1153449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883558" y="5141583"/>
            <a:ext cx="0" cy="644231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883558" y="5141583"/>
            <a:ext cx="705568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589126" y="5141583"/>
            <a:ext cx="0" cy="644231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89126" y="5785814"/>
            <a:ext cx="601266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190392" y="4227387"/>
            <a:ext cx="0" cy="1558427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190392" y="4227387"/>
            <a:ext cx="748515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938907" y="4227387"/>
            <a:ext cx="0" cy="1558427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3938907" y="5785814"/>
            <a:ext cx="662619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4601526" y="4730501"/>
            <a:ext cx="0" cy="1055313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601526" y="4730501"/>
            <a:ext cx="766922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368448" y="4730501"/>
            <a:ext cx="0" cy="1055313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5368448" y="5785814"/>
            <a:ext cx="644213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6012661" y="4227387"/>
            <a:ext cx="0" cy="1558427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6012661" y="4227387"/>
            <a:ext cx="754651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6767312" y="4227387"/>
            <a:ext cx="0" cy="1558427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6767312" y="5785814"/>
            <a:ext cx="1036877" cy="0"/>
          </a:xfrm>
          <a:prstGeom prst="line">
            <a:avLst/>
          </a:prstGeom>
          <a:ln>
            <a:solidFill>
              <a:srgbClr val="FF66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7804189" y="3116854"/>
            <a:ext cx="0" cy="2668960"/>
          </a:xfrm>
          <a:prstGeom prst="straightConnector1">
            <a:avLst/>
          </a:prstGeom>
          <a:ln>
            <a:solidFill>
              <a:srgbClr val="FF66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2147379" y="3797899"/>
            <a:ext cx="0" cy="4847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1834475" y="3306622"/>
            <a:ext cx="571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Hub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>
            <a:off x="3503296" y="3358476"/>
            <a:ext cx="0" cy="4847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190392" y="28671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Router</a:t>
            </a:r>
          </a:p>
        </p:txBody>
      </p:sp>
      <p:cxnSp>
        <p:nvCxnSpPr>
          <p:cNvPr id="149" name="Straight Arrow Connector 148"/>
          <p:cNvCxnSpPr/>
          <p:nvPr/>
        </p:nvCxnSpPr>
        <p:spPr>
          <a:xfrm>
            <a:off x="4999342" y="3842195"/>
            <a:ext cx="0" cy="4847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4686438" y="3350918"/>
            <a:ext cx="80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Switch</a:t>
            </a:r>
          </a:p>
        </p:txBody>
      </p:sp>
      <p:cxnSp>
        <p:nvCxnSpPr>
          <p:cNvPr id="151" name="Straight Arrow Connector 150"/>
          <p:cNvCxnSpPr/>
          <p:nvPr/>
        </p:nvCxnSpPr>
        <p:spPr>
          <a:xfrm>
            <a:off x="6325565" y="3408738"/>
            <a:ext cx="0" cy="4847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012661" y="291746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Router</a:t>
            </a:r>
          </a:p>
        </p:txBody>
      </p:sp>
      <p:cxnSp>
        <p:nvCxnSpPr>
          <p:cNvPr id="153" name="Straight Arrow Connector 152"/>
          <p:cNvCxnSpPr/>
          <p:nvPr/>
        </p:nvCxnSpPr>
        <p:spPr>
          <a:xfrm flipH="1">
            <a:off x="1220938" y="2342787"/>
            <a:ext cx="489355" cy="67941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1397389" y="185151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Host</a:t>
            </a: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6746721" y="2428892"/>
            <a:ext cx="707752" cy="68796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433816" y="193761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rgbClr val="FF6600"/>
                </a:solidFill>
              </a:rPr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238464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19" grpId="0"/>
      <p:bldP spid="120" grpId="0"/>
      <p:bldP spid="121" grpId="0"/>
      <p:bldP spid="122" grpId="0"/>
      <p:bldP spid="123" grpId="0"/>
      <p:bldP spid="43" grpId="0"/>
      <p:bldP spid="44" grpId="0"/>
      <p:bldP spid="45" grpId="0"/>
      <p:bldP spid="47" grpId="0"/>
      <p:bldP spid="51" grpId="0"/>
      <p:bldP spid="52" grpId="0"/>
      <p:bldP spid="53" grpId="0"/>
      <p:bldP spid="57" grpId="0"/>
      <p:bldP spid="58" grpId="0"/>
      <p:bldP spid="145" grpId="0"/>
      <p:bldP spid="148" grpId="0"/>
      <p:bldP spid="150" grpId="0"/>
      <p:bldP spid="152" grpId="0"/>
      <p:bldP spid="154" grpId="0"/>
      <p:bldP spid="1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week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Layers (TCP/IP ) </a:t>
            </a:r>
          </a:p>
          <a:p>
            <a:r>
              <a:rPr lang="en-US" dirty="0"/>
              <a:t>Network Device</a:t>
            </a:r>
          </a:p>
        </p:txBody>
      </p:sp>
    </p:spTree>
    <p:extLst>
      <p:ext uri="{BB962C8B-B14F-4D97-AF65-F5344CB8AC3E}">
        <p14:creationId xmlns:p14="http://schemas.microsoft.com/office/powerpoint/2010/main" val="309645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Hub_Switch_Router.mpg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9958.8919000000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342902" cy="6858000"/>
          </a:xfrm>
        </p:spPr>
      </p:pic>
    </p:spTree>
    <p:extLst>
      <p:ext uri="{BB962C8B-B14F-4D97-AF65-F5344CB8AC3E}">
        <p14:creationId xmlns:p14="http://schemas.microsoft.com/office/powerpoint/2010/main" val="309610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1791528" y="4742153"/>
            <a:ext cx="6055608" cy="421286"/>
          </a:xfrm>
          <a:prstGeom prst="rect">
            <a:avLst/>
          </a:prstGeom>
          <a:solidFill>
            <a:srgbClr val="FFCC66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6" name="Rectangle 105"/>
          <p:cNvSpPr/>
          <p:nvPr/>
        </p:nvSpPr>
        <p:spPr>
          <a:xfrm>
            <a:off x="1791528" y="4324775"/>
            <a:ext cx="6055608" cy="421286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5" name="Rectangle 104"/>
          <p:cNvSpPr/>
          <p:nvPr/>
        </p:nvSpPr>
        <p:spPr>
          <a:xfrm>
            <a:off x="1791528" y="3895832"/>
            <a:ext cx="6055608" cy="421286"/>
          </a:xfrm>
          <a:prstGeom prst="rect">
            <a:avLst/>
          </a:prstGeom>
          <a:solidFill>
            <a:srgbClr val="66CC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4" name="Rectangle 103"/>
          <p:cNvSpPr/>
          <p:nvPr/>
        </p:nvSpPr>
        <p:spPr>
          <a:xfrm>
            <a:off x="1791528" y="3470958"/>
            <a:ext cx="6055608" cy="421286"/>
          </a:xfrm>
          <a:prstGeom prst="rect">
            <a:avLst/>
          </a:prstGeom>
          <a:solidFill>
            <a:srgbClr val="FF6FC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4" name="Rectangle 3"/>
          <p:cNvSpPr/>
          <p:nvPr/>
        </p:nvSpPr>
        <p:spPr>
          <a:xfrm>
            <a:off x="1791528" y="3039530"/>
            <a:ext cx="6055608" cy="421286"/>
          </a:xfrm>
          <a:prstGeom prst="rect">
            <a:avLst/>
          </a:prstGeom>
          <a:solidFill>
            <a:srgbClr val="CCFF66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018" y="116632"/>
            <a:ext cx="5334000" cy="361950"/>
          </a:xfrm>
        </p:spPr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TCP/IP </a:t>
            </a:r>
            <a:r>
              <a:rPr lang="nl-NL" sz="3600" dirty="0" err="1"/>
              <a:t>Protocols</a:t>
            </a:r>
            <a:r>
              <a:rPr lang="nl-NL" sz="3600" dirty="0"/>
              <a:t> </a:t>
            </a:r>
            <a:r>
              <a:rPr lang="nl-NL" sz="3600" dirty="0" err="1"/>
              <a:t>Overview</a:t>
            </a:r>
            <a:endParaRPr lang="nl-NL" sz="3600" dirty="0"/>
          </a:p>
        </p:txBody>
      </p:sp>
      <p:sp>
        <p:nvSpPr>
          <p:cNvPr id="34" name="Rectangle 33"/>
          <p:cNvSpPr/>
          <p:nvPr/>
        </p:nvSpPr>
        <p:spPr>
          <a:xfrm>
            <a:off x="506832" y="4857373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8501" y="443477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0676" y="4011446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5197" y="3529913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5197" y="3085564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650479" y="3039530"/>
            <a:ext cx="0" cy="4212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41942" y="3039530"/>
            <a:ext cx="6135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14998" y="3039530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90786" y="303953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HTTP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3949" y="303953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DHCP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96284" y="3039530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FTP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15891" y="303953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DNS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061930" y="3039530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33751" y="3029388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120921" y="30363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DHCP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09305" y="3043005"/>
            <a:ext cx="7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Telnet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6907386" y="3029388"/>
            <a:ext cx="6135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91404" y="303953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SMTP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07070" y="3506282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TCP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76615" y="3470958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739564" y="35032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UDP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94514" y="393450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IP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68378" y="4372821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Ethernet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29335" y="43767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err="1">
                <a:solidFill>
                  <a:schemeClr val="tx2"/>
                </a:solidFill>
              </a:rPr>
              <a:t>Wifi</a:t>
            </a:r>
            <a:endParaRPr lang="nl-NL" sz="1800" dirty="0">
              <a:solidFill>
                <a:schemeClr val="tx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41963" y="4372821"/>
            <a:ext cx="11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Bluetooth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941963" y="4768047"/>
            <a:ext cx="11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Bluetooth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36768" y="47693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err="1">
                <a:solidFill>
                  <a:schemeClr val="tx2"/>
                </a:solidFill>
              </a:rPr>
              <a:t>Wifi</a:t>
            </a:r>
            <a:endParaRPr lang="nl-NL" sz="1800" dirty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68378" y="4768047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248028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16" b="216"/>
          <a:stretch>
            <a:fillRect/>
          </a:stretch>
        </p:blipFill>
        <p:spPr>
          <a:xfrm>
            <a:off x="1020371" y="2508930"/>
            <a:ext cx="6177571" cy="3891870"/>
          </a:xfrm>
        </p:spPr>
      </p:pic>
      <p:sp>
        <p:nvSpPr>
          <p:cNvPr id="5" name="TextBox 4"/>
          <p:cNvSpPr txBox="1"/>
          <p:nvPr/>
        </p:nvSpPr>
        <p:spPr>
          <a:xfrm>
            <a:off x="162366" y="1660813"/>
            <a:ext cx="775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97D"/>
                </a:solidFill>
              </a:rPr>
              <a:t>From smartphones to cars, supercomputers and</a:t>
            </a:r>
          </a:p>
          <a:p>
            <a:r>
              <a:rPr lang="en-US" dirty="0">
                <a:solidFill>
                  <a:srgbClr val="1F497D"/>
                </a:solidFill>
              </a:rPr>
              <a:t> home appliances, the Linux operating system is everywhere.</a:t>
            </a:r>
          </a:p>
        </p:txBody>
      </p:sp>
      <p:pic>
        <p:nvPicPr>
          <p:cNvPr id="6" name="Picture 5" descr="linux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51" y="365494"/>
            <a:ext cx="1023733" cy="1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86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i="1" dirty="0"/>
              <a:t>Free</a:t>
            </a:r>
          </a:p>
          <a:p>
            <a:r>
              <a:rPr lang="en-US" sz="4000" i="1" dirty="0"/>
              <a:t>Secure</a:t>
            </a:r>
          </a:p>
          <a:p>
            <a:r>
              <a:rPr lang="en-US" sz="4000" i="1" dirty="0"/>
              <a:t>Stable</a:t>
            </a:r>
          </a:p>
          <a:p>
            <a:r>
              <a:rPr lang="en-US" sz="4000" i="1" dirty="0"/>
              <a:t>Good hardware support </a:t>
            </a:r>
          </a:p>
          <a:p>
            <a:r>
              <a:rPr lang="en-US" sz="4000" i="1" dirty="0"/>
              <a:t>Flexible and configurable</a:t>
            </a:r>
          </a:p>
          <a:p>
            <a:r>
              <a:rPr lang="en-US" sz="4000" i="1" dirty="0"/>
              <a:t>… and many more</a:t>
            </a:r>
          </a:p>
        </p:txBody>
      </p:sp>
      <p:pic>
        <p:nvPicPr>
          <p:cNvPr id="4" name="Picture 3" descr="linu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31" y="151979"/>
            <a:ext cx="1023733" cy="11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6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35960"/>
            <a:ext cx="7620000" cy="498316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>
                <a:solidFill>
                  <a:srgbClr val="558ED5"/>
                </a:solidFill>
              </a:rPr>
              <a:t>…to experiment with computer networking.</a:t>
            </a:r>
          </a:p>
        </p:txBody>
      </p:sp>
      <p:pic>
        <p:nvPicPr>
          <p:cNvPr id="4" name="Picture 3" descr="Selection_0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18" y="2707465"/>
            <a:ext cx="5844072" cy="401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02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Netkit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dirty="0">
              <a:solidFill>
                <a:schemeClr val="tx2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sz="4400" dirty="0">
                <a:solidFill>
                  <a:srgbClr val="000000"/>
                </a:solidFill>
              </a:rPr>
              <a:t>Uses User Mode Linux (UML) to simulate network nodes</a:t>
            </a:r>
          </a:p>
          <a:p>
            <a:endParaRPr lang="en-US" sz="4400" dirty="0">
              <a:solidFill>
                <a:srgbClr val="000000"/>
              </a:solidFill>
            </a:endParaRPr>
          </a:p>
          <a:p>
            <a:r>
              <a:rPr lang="en-US" sz="4400" dirty="0">
                <a:solidFill>
                  <a:srgbClr val="000000"/>
                </a:solidFill>
              </a:rPr>
              <a:t>Virtual machines are connected through virtual data network</a:t>
            </a:r>
          </a:p>
          <a:p>
            <a:endParaRPr lang="en-US" sz="4400" dirty="0">
              <a:solidFill>
                <a:srgbClr val="000000"/>
              </a:solidFill>
            </a:endParaRPr>
          </a:p>
          <a:p>
            <a:r>
              <a:rPr lang="en-US" sz="4400" dirty="0">
                <a:solidFill>
                  <a:srgbClr val="000000"/>
                </a:solidFill>
              </a:rPr>
              <a:t>Virtual machines can be configured to run network clients, servers, switches or routers</a:t>
            </a:r>
          </a:p>
        </p:txBody>
      </p:sp>
    </p:spTree>
    <p:extLst>
      <p:ext uri="{BB962C8B-B14F-4D97-AF65-F5344CB8AC3E}">
        <p14:creationId xmlns:p14="http://schemas.microsoft.com/office/powerpoint/2010/main" val="2961477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Netkit</a:t>
            </a:r>
            <a:r>
              <a:rPr lang="en-US" dirty="0"/>
              <a:t>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Create and start a virtual machine:</a:t>
            </a:r>
          </a:p>
          <a:p>
            <a:pPr marL="114300" indent="0">
              <a:buNone/>
            </a:pPr>
            <a:r>
              <a:rPr lang="en-US" sz="4000" dirty="0" err="1"/>
              <a:t>vstart</a:t>
            </a:r>
            <a:r>
              <a:rPr lang="en-US" sz="2400" dirty="0"/>
              <a:t>  command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u="sng" dirty="0"/>
              <a:t>Example: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 err="1"/>
              <a:t>vstart</a:t>
            </a:r>
            <a:r>
              <a:rPr lang="en-US" sz="2400" dirty="0"/>
              <a:t> PC1 --eth0=A</a:t>
            </a:r>
          </a:p>
          <a:p>
            <a:pPr marL="114300" indent="0">
              <a:buNone/>
            </a:pPr>
            <a:r>
              <a:rPr lang="en-US" sz="2400" dirty="0" err="1"/>
              <a:t>vstart</a:t>
            </a:r>
            <a:r>
              <a:rPr lang="en-US" sz="2400" dirty="0"/>
              <a:t> PC2 --eth0=A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Start two VMs named </a:t>
            </a:r>
            <a:r>
              <a:rPr lang="en-US" sz="2400" i="1" dirty="0"/>
              <a:t>PC1</a:t>
            </a:r>
            <a:r>
              <a:rPr lang="en-US" sz="2400" dirty="0"/>
              <a:t> and </a:t>
            </a:r>
            <a:r>
              <a:rPr lang="en-US" sz="2400" i="1" dirty="0"/>
              <a:t>PC2</a:t>
            </a:r>
            <a:r>
              <a:rPr lang="en-US" sz="2400" dirty="0"/>
              <a:t> which are connected to a collision domain named </a:t>
            </a:r>
            <a:r>
              <a:rPr lang="en-US" sz="2400" i="1" dirty="0"/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2619021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Netkit</a:t>
            </a:r>
            <a:r>
              <a:rPr lang="en-US" dirty="0"/>
              <a:t>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Halt a virtual machine:</a:t>
            </a:r>
          </a:p>
          <a:p>
            <a:pPr marL="114300" indent="0">
              <a:buNone/>
            </a:pPr>
            <a:r>
              <a:rPr lang="en-US" sz="4000" dirty="0" err="1"/>
              <a:t>vhalt</a:t>
            </a:r>
            <a:r>
              <a:rPr lang="en-US" sz="2400" dirty="0"/>
              <a:t>  command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u="sng" dirty="0"/>
              <a:t>Example: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 err="1"/>
              <a:t>vhalt</a:t>
            </a:r>
            <a:r>
              <a:rPr lang="en-US" sz="2400" dirty="0"/>
              <a:t> PC1</a:t>
            </a:r>
          </a:p>
          <a:p>
            <a:pPr marL="114300" indent="0">
              <a:buNone/>
            </a:pPr>
            <a:r>
              <a:rPr lang="en-US" sz="2400" dirty="0" err="1"/>
              <a:t>vhalt</a:t>
            </a:r>
            <a:r>
              <a:rPr lang="en-US" sz="2400" dirty="0"/>
              <a:t> PC2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Gracefully shuts down VMs named </a:t>
            </a:r>
            <a:r>
              <a:rPr lang="en-US" sz="2400" i="1" dirty="0"/>
              <a:t>PC1</a:t>
            </a:r>
            <a:r>
              <a:rPr lang="en-US" sz="2400" dirty="0"/>
              <a:t> and </a:t>
            </a:r>
            <a:r>
              <a:rPr lang="en-US" sz="2400" i="1" dirty="0"/>
              <a:t>PC2.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3890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Netkit</a:t>
            </a:r>
            <a:r>
              <a:rPr lang="en-US" dirty="0"/>
              <a:t> basics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List running virtual machines:</a:t>
            </a:r>
          </a:p>
          <a:p>
            <a:pPr marL="114300" indent="0">
              <a:buNone/>
            </a:pPr>
            <a:r>
              <a:rPr lang="en-US" sz="4000" dirty="0" err="1"/>
              <a:t>vlist</a:t>
            </a:r>
            <a:r>
              <a:rPr lang="en-US" sz="2400" dirty="0"/>
              <a:t>  command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u="sng" dirty="0"/>
              <a:t>Example: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 err="1"/>
              <a:t>vlist</a:t>
            </a:r>
            <a:endParaRPr lang="en-US" sz="2400" dirty="0"/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Shows information about all currently running virtual machines.</a:t>
            </a:r>
            <a:endParaRPr lang="en-US" sz="2400" i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652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Netkit</a:t>
            </a:r>
            <a:r>
              <a:rPr lang="en-US" dirty="0"/>
              <a:t>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Help about all </a:t>
            </a:r>
            <a:r>
              <a:rPr lang="en-US" sz="2400" dirty="0" err="1"/>
              <a:t>netkit</a:t>
            </a:r>
            <a:r>
              <a:rPr lang="en-US" sz="2400" dirty="0"/>
              <a:t> commands can be found by using Linux command man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4000" dirty="0"/>
              <a:t>man</a:t>
            </a:r>
            <a:r>
              <a:rPr lang="en-US" sz="2400" dirty="0"/>
              <a:t>  command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u="sng" dirty="0"/>
              <a:t>Example: 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man </a:t>
            </a:r>
            <a:r>
              <a:rPr lang="en-US" sz="2400" dirty="0" err="1"/>
              <a:t>lstart</a:t>
            </a:r>
            <a:endParaRPr lang="en-US" sz="2400" dirty="0"/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Shows the manual pages for the </a:t>
            </a:r>
            <a:r>
              <a:rPr lang="en-US" sz="2400" dirty="0" err="1"/>
              <a:t>netkit</a:t>
            </a:r>
            <a:r>
              <a:rPr lang="en-US" sz="2400" dirty="0"/>
              <a:t> </a:t>
            </a:r>
            <a:r>
              <a:rPr lang="en-US" sz="2400" dirty="0" err="1"/>
              <a:t>lstart</a:t>
            </a:r>
            <a:r>
              <a:rPr lang="en-US" sz="2400" dirty="0"/>
              <a:t> command.</a:t>
            </a:r>
            <a:endParaRPr lang="en-US" sz="2400" i="1" dirty="0"/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504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 Computer Network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Networking technology is about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800" dirty="0" err="1">
                <a:solidFill>
                  <a:srgbClr val="FFFFFF"/>
                </a:solidFill>
              </a:rPr>
              <a:t>NNetworking</a:t>
            </a:r>
            <a:r>
              <a:rPr lang="en-US" sz="3800" dirty="0">
                <a:solidFill>
                  <a:srgbClr val="FFFFFF"/>
                </a:solidFill>
              </a:rPr>
              <a:t> technology is about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Networking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The internet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The home network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Configuration of networks and diagnostics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Networking model (</a:t>
            </a:r>
            <a:r>
              <a:rPr lang="en-US" sz="3800" dirty="0" err="1">
                <a:solidFill>
                  <a:srgbClr val="FFFFFF"/>
                </a:solidFill>
              </a:rPr>
              <a:t>tcp</a:t>
            </a:r>
            <a:r>
              <a:rPr lang="en-US" sz="3800" dirty="0">
                <a:solidFill>
                  <a:srgbClr val="FFFFFF"/>
                </a:solidFill>
              </a:rPr>
              <a:t>/</a:t>
            </a:r>
            <a:r>
              <a:rPr lang="en-US" sz="3800" dirty="0" err="1">
                <a:solidFill>
                  <a:srgbClr val="FFFFFF"/>
                </a:solidFill>
              </a:rPr>
              <a:t>ip</a:t>
            </a:r>
            <a:r>
              <a:rPr lang="en-US" sz="3800" dirty="0">
                <a:solidFill>
                  <a:srgbClr val="FFFFFF"/>
                </a:solidFill>
              </a:rPr>
              <a:t> model)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 err="1">
                <a:solidFill>
                  <a:srgbClr val="FFFFFF"/>
                </a:solidFill>
              </a:rPr>
              <a:t>etworking</a:t>
            </a:r>
            <a:endParaRPr lang="en-US" sz="3800" dirty="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The internet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The home network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Configuration of networks and diagnostics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lang="en-US" sz="3800" dirty="0">
                <a:solidFill>
                  <a:srgbClr val="FFFFFF"/>
                </a:solidFill>
              </a:rPr>
              <a:t>Networking model (</a:t>
            </a:r>
            <a:r>
              <a:rPr lang="en-US" sz="3800" dirty="0" err="1">
                <a:solidFill>
                  <a:srgbClr val="FFFFFF"/>
                </a:solidFill>
              </a:rPr>
              <a:t>tcp</a:t>
            </a:r>
            <a:r>
              <a:rPr lang="en-US" sz="3800" dirty="0">
                <a:solidFill>
                  <a:srgbClr val="FFFFFF"/>
                </a:solidFill>
              </a:rPr>
              <a:t>/</a:t>
            </a:r>
            <a:r>
              <a:rPr lang="en-US" sz="3800" dirty="0" err="1">
                <a:solidFill>
                  <a:srgbClr val="FFFFFF"/>
                </a:solidFill>
              </a:rPr>
              <a:t>ip</a:t>
            </a:r>
            <a:r>
              <a:rPr lang="en-US" sz="3800" dirty="0">
                <a:solidFill>
                  <a:srgbClr val="FFFFFF"/>
                </a:solidFill>
              </a:rPr>
              <a:t> model)</a:t>
            </a:r>
          </a:p>
          <a:p>
            <a:endParaRPr lang="nl-NL" dirty="0"/>
          </a:p>
        </p:txBody>
      </p:sp>
      <p:pic>
        <p:nvPicPr>
          <p:cNvPr id="4" name="Picture 3" descr="Computer-Network-Diagrams-Wireless-Router-Network-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9" y="1417638"/>
            <a:ext cx="7943801" cy="52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2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C:\Users\874156\Desktop\jxGUfO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6731725" cy="33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5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omputer-Network-Diagrams-Wireless-Router-Network-Diagr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1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9" y="1417638"/>
            <a:ext cx="7943801" cy="5270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Computer Network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058558" y="3875034"/>
            <a:ext cx="498754" cy="498754"/>
            <a:chOff x="554337" y="1590861"/>
            <a:chExt cx="607039" cy="607039"/>
          </a:xfrm>
        </p:grpSpPr>
        <p:sp>
          <p:nvSpPr>
            <p:cNvPr id="5" name="Oval 4"/>
            <p:cNvSpPr/>
            <p:nvPr/>
          </p:nvSpPr>
          <p:spPr>
            <a:xfrm>
              <a:off x="554337" y="1590861"/>
              <a:ext cx="607039" cy="6070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643807" y="1809269"/>
              <a:ext cx="416439" cy="35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>
              <a:off x="628440" y="1942885"/>
              <a:ext cx="41643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058557" y="3149927"/>
            <a:ext cx="498754" cy="498754"/>
            <a:chOff x="2074402" y="1505749"/>
            <a:chExt cx="607039" cy="607039"/>
          </a:xfrm>
        </p:grpSpPr>
        <p:sp>
          <p:nvSpPr>
            <p:cNvPr id="9" name="Oval 8"/>
            <p:cNvSpPr/>
            <p:nvPr/>
          </p:nvSpPr>
          <p:spPr>
            <a:xfrm>
              <a:off x="2074402" y="1505749"/>
              <a:ext cx="607039" cy="6070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9" idx="1"/>
              <a:endCxn id="9" idx="5"/>
            </p:cNvCxnSpPr>
            <p:nvPr/>
          </p:nvCxnSpPr>
          <p:spPr>
            <a:xfrm>
              <a:off x="2163301" y="1594648"/>
              <a:ext cx="429241" cy="42924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7"/>
              <a:endCxn id="9" idx="3"/>
            </p:cNvCxnSpPr>
            <p:nvPr/>
          </p:nvCxnSpPr>
          <p:spPr>
            <a:xfrm flipH="1">
              <a:off x="2163301" y="1594648"/>
              <a:ext cx="429241" cy="42924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2074402" y="5486079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67271" y="3522432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36069" y="5790238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05098" y="5640145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203207" y="4477813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093116" y="2800764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3705" y="2709909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9" idx="4"/>
            <a:endCxn id="5" idx="0"/>
          </p:cNvCxnSpPr>
          <p:nvPr/>
        </p:nvCxnSpPr>
        <p:spPr>
          <a:xfrm>
            <a:off x="4307934" y="3648681"/>
            <a:ext cx="1" cy="2263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0"/>
            <a:endCxn id="49" idx="2"/>
          </p:cNvCxnSpPr>
          <p:nvPr/>
        </p:nvCxnSpPr>
        <p:spPr>
          <a:xfrm flipV="1">
            <a:off x="4307934" y="2854345"/>
            <a:ext cx="6475" cy="295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5" idx="7"/>
            <a:endCxn id="22" idx="1"/>
          </p:cNvCxnSpPr>
          <p:nvPr/>
        </p:nvCxnSpPr>
        <p:spPr>
          <a:xfrm flipV="1">
            <a:off x="4484271" y="2861669"/>
            <a:ext cx="1499434" cy="1086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  <a:stCxn id="5" idx="6"/>
            <a:endCxn id="17" idx="1"/>
          </p:cNvCxnSpPr>
          <p:nvPr/>
        </p:nvCxnSpPr>
        <p:spPr>
          <a:xfrm flipV="1">
            <a:off x="4557312" y="3674192"/>
            <a:ext cx="2509959" cy="4502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6"/>
            <a:endCxn id="20" idx="1"/>
          </p:cNvCxnSpPr>
          <p:nvPr/>
        </p:nvCxnSpPr>
        <p:spPr>
          <a:xfrm>
            <a:off x="4557312" y="4124411"/>
            <a:ext cx="2645895" cy="5051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5" idx="5"/>
            <a:endCxn id="19" idx="0"/>
          </p:cNvCxnSpPr>
          <p:nvPr/>
        </p:nvCxnSpPr>
        <p:spPr>
          <a:xfrm>
            <a:off x="4484271" y="4300747"/>
            <a:ext cx="2572587" cy="13393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4"/>
            <a:endCxn id="18" idx="0"/>
          </p:cNvCxnSpPr>
          <p:nvPr/>
        </p:nvCxnSpPr>
        <p:spPr>
          <a:xfrm>
            <a:off x="4307935" y="4373788"/>
            <a:ext cx="179894" cy="14164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84511" y="4655646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cxnSpLocks/>
            <a:stCxn id="5" idx="4"/>
            <a:endCxn id="31" idx="3"/>
          </p:cNvCxnSpPr>
          <p:nvPr/>
        </p:nvCxnSpPr>
        <p:spPr>
          <a:xfrm flipH="1">
            <a:off x="4188030" y="4373788"/>
            <a:ext cx="119905" cy="433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5" idx="2"/>
            <a:endCxn id="34" idx="3"/>
          </p:cNvCxnSpPr>
          <p:nvPr/>
        </p:nvCxnSpPr>
        <p:spPr>
          <a:xfrm flipH="1" flipV="1">
            <a:off x="1173593" y="3665173"/>
            <a:ext cx="2884965" cy="4592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70074" y="3513413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cxnSpLocks/>
            <a:stCxn id="5" idx="3"/>
            <a:endCxn id="16" idx="0"/>
          </p:cNvCxnSpPr>
          <p:nvPr/>
        </p:nvCxnSpPr>
        <p:spPr>
          <a:xfrm flipH="1">
            <a:off x="2226162" y="4300747"/>
            <a:ext cx="1905437" cy="11853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  <a:stCxn id="5" idx="1"/>
            <a:endCxn id="21" idx="2"/>
          </p:cNvCxnSpPr>
          <p:nvPr/>
        </p:nvCxnSpPr>
        <p:spPr>
          <a:xfrm flipH="1" flipV="1">
            <a:off x="2244876" y="3104283"/>
            <a:ext cx="1886723" cy="8437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loud 36"/>
          <p:cNvSpPr/>
          <p:nvPr/>
        </p:nvSpPr>
        <p:spPr>
          <a:xfrm>
            <a:off x="3395797" y="1423589"/>
            <a:ext cx="1824276" cy="577984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38" name="Straight Connector 37"/>
          <p:cNvCxnSpPr>
            <a:cxnSpLocks/>
            <a:stCxn id="49" idx="0"/>
            <a:endCxn id="37" idx="1"/>
          </p:cNvCxnSpPr>
          <p:nvPr/>
        </p:nvCxnSpPr>
        <p:spPr>
          <a:xfrm flipH="1" flipV="1">
            <a:off x="4307935" y="2000958"/>
            <a:ext cx="6474" cy="3169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195813" y="2317941"/>
            <a:ext cx="237191" cy="5364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81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omputer-Network-Diagrams-Wireless-Router-Network-Diagr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1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9" y="1417638"/>
            <a:ext cx="7943801" cy="5270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Computer Network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065032" y="3225346"/>
            <a:ext cx="498754" cy="498754"/>
            <a:chOff x="2074402" y="1505749"/>
            <a:chExt cx="607039" cy="607039"/>
          </a:xfrm>
        </p:grpSpPr>
        <p:sp>
          <p:nvSpPr>
            <p:cNvPr id="9" name="Oval 8"/>
            <p:cNvSpPr/>
            <p:nvPr/>
          </p:nvSpPr>
          <p:spPr>
            <a:xfrm>
              <a:off x="2074402" y="1505749"/>
              <a:ext cx="607039" cy="60703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9" idx="1"/>
              <a:endCxn id="9" idx="5"/>
            </p:cNvCxnSpPr>
            <p:nvPr/>
          </p:nvCxnSpPr>
          <p:spPr>
            <a:xfrm>
              <a:off x="2163301" y="1594648"/>
              <a:ext cx="429241" cy="42924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7"/>
              <a:endCxn id="9" idx="3"/>
            </p:cNvCxnSpPr>
            <p:nvPr/>
          </p:nvCxnSpPr>
          <p:spPr>
            <a:xfrm flipH="1">
              <a:off x="2163301" y="1594648"/>
              <a:ext cx="429241" cy="429241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2074402" y="5486079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67271" y="3522432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36069" y="5790238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05098" y="5640145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203207" y="4477813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093116" y="2800764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983705" y="2709909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9" idx="4"/>
          </p:cNvCxnSpPr>
          <p:nvPr/>
        </p:nvCxnSpPr>
        <p:spPr>
          <a:xfrm>
            <a:off x="4314409" y="3724100"/>
            <a:ext cx="0" cy="337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0"/>
            <a:endCxn id="49" idx="2"/>
          </p:cNvCxnSpPr>
          <p:nvPr/>
        </p:nvCxnSpPr>
        <p:spPr>
          <a:xfrm flipV="1">
            <a:off x="4314409" y="2769254"/>
            <a:ext cx="0" cy="4560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973403" y="2897096"/>
            <a:ext cx="1010302" cy="11646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763637" y="4083998"/>
            <a:ext cx="322006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7" idx="1"/>
          </p:cNvCxnSpPr>
          <p:nvPr/>
        </p:nvCxnSpPr>
        <p:spPr>
          <a:xfrm flipV="1">
            <a:off x="5636198" y="3674192"/>
            <a:ext cx="1431073" cy="3876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0" idx="1"/>
          </p:cNvCxnSpPr>
          <p:nvPr/>
        </p:nvCxnSpPr>
        <p:spPr>
          <a:xfrm>
            <a:off x="5776541" y="4083998"/>
            <a:ext cx="1426666" cy="5455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19" idx="0"/>
          </p:cNvCxnSpPr>
          <p:nvPr/>
        </p:nvCxnSpPr>
        <p:spPr>
          <a:xfrm>
            <a:off x="5478716" y="4083997"/>
            <a:ext cx="1578142" cy="15561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18" idx="0"/>
          </p:cNvCxnSpPr>
          <p:nvPr/>
        </p:nvCxnSpPr>
        <p:spPr>
          <a:xfrm flipH="1">
            <a:off x="4487829" y="4106204"/>
            <a:ext cx="789070" cy="16840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84511" y="4655646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endCxn id="31" idx="3"/>
          </p:cNvCxnSpPr>
          <p:nvPr/>
        </p:nvCxnSpPr>
        <p:spPr>
          <a:xfrm flipH="1">
            <a:off x="4188030" y="4106203"/>
            <a:ext cx="419009" cy="7012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4" idx="3"/>
          </p:cNvCxnSpPr>
          <p:nvPr/>
        </p:nvCxnSpPr>
        <p:spPr>
          <a:xfrm flipH="1" flipV="1">
            <a:off x="1173593" y="3665173"/>
            <a:ext cx="1915389" cy="418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70074" y="3513413"/>
            <a:ext cx="303519" cy="3035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endCxn id="16" idx="0"/>
          </p:cNvCxnSpPr>
          <p:nvPr/>
        </p:nvCxnSpPr>
        <p:spPr>
          <a:xfrm flipH="1">
            <a:off x="2226162" y="4118642"/>
            <a:ext cx="1454490" cy="13674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21" idx="2"/>
          </p:cNvCxnSpPr>
          <p:nvPr/>
        </p:nvCxnSpPr>
        <p:spPr>
          <a:xfrm flipH="1" flipV="1">
            <a:off x="2244876" y="3104283"/>
            <a:ext cx="1136099" cy="9797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loud 36"/>
          <p:cNvSpPr/>
          <p:nvPr/>
        </p:nvSpPr>
        <p:spPr>
          <a:xfrm>
            <a:off x="3380976" y="1424040"/>
            <a:ext cx="1853918" cy="577082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38" name="Straight Connector 37"/>
          <p:cNvCxnSpPr>
            <a:cxnSpLocks/>
            <a:stCxn id="49" idx="0"/>
            <a:endCxn id="37" idx="1"/>
          </p:cNvCxnSpPr>
          <p:nvPr/>
        </p:nvCxnSpPr>
        <p:spPr>
          <a:xfrm flipH="1" flipV="1">
            <a:off x="4307935" y="2000508"/>
            <a:ext cx="6474" cy="317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195813" y="2317941"/>
            <a:ext cx="237191" cy="451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352353" y="4602056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555811" y="4918406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192.168.0.15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377921" y="2736429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192.168.0.10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48486" y="3777619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192.168.0.101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260593" y="2613871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192.168.0.88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143958" y="323217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192.168.0.16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607039" y="5640070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192.168.0.100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428535" y="5260963"/>
            <a:ext cx="1007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192.168.0.12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892968" y="5442043"/>
            <a:ext cx="108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192.168.0.233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447795" y="3664789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192.168.0.1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453092" y="2060271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242.124.345.644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381800" y="2583210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172.16.0.1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531887" y="2905793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172.16.0.2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43178" y="3962713"/>
            <a:ext cx="1181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02:6A:2B:63:11:4D</a:t>
            </a:r>
            <a:endParaRPr lang="en-US" sz="1000" dirty="0"/>
          </a:p>
        </p:txBody>
      </p:sp>
      <p:sp>
        <p:nvSpPr>
          <p:cNvPr id="86" name="Rectangle 85"/>
          <p:cNvSpPr/>
          <p:nvPr/>
        </p:nvSpPr>
        <p:spPr>
          <a:xfrm>
            <a:off x="2338153" y="2888131"/>
            <a:ext cx="1157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34:40:36:71:1A:0E</a:t>
            </a:r>
            <a:endParaRPr lang="en-US" sz="1000" dirty="0"/>
          </a:p>
        </p:txBody>
      </p:sp>
      <p:sp>
        <p:nvSpPr>
          <p:cNvPr id="87" name="Rectangle 86"/>
          <p:cNvSpPr/>
          <p:nvPr/>
        </p:nvSpPr>
        <p:spPr>
          <a:xfrm>
            <a:off x="3246920" y="3045415"/>
            <a:ext cx="114646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F4:77:59:3B:0E:62</a:t>
            </a:r>
            <a:endParaRPr lang="en-US" sz="1000" dirty="0"/>
          </a:p>
        </p:txBody>
      </p:sp>
      <p:sp>
        <p:nvSpPr>
          <p:cNvPr id="88" name="Rectangle 87"/>
          <p:cNvSpPr/>
          <p:nvPr/>
        </p:nvSpPr>
        <p:spPr>
          <a:xfrm>
            <a:off x="3236639" y="3820538"/>
            <a:ext cx="11608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0F:9B:88:A1:05:93</a:t>
            </a:r>
            <a:endParaRPr lang="en-US" sz="1000" dirty="0"/>
          </a:p>
        </p:txBody>
      </p:sp>
      <p:sp>
        <p:nvSpPr>
          <p:cNvPr id="89" name="Rectangle 88"/>
          <p:cNvSpPr/>
          <p:nvPr/>
        </p:nvSpPr>
        <p:spPr>
          <a:xfrm>
            <a:off x="2439149" y="5425456"/>
            <a:ext cx="11512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FF:88:FB:35:D4:50</a:t>
            </a:r>
            <a:endParaRPr lang="en-US" sz="1000" dirty="0"/>
          </a:p>
        </p:txBody>
      </p:sp>
      <p:sp>
        <p:nvSpPr>
          <p:cNvPr id="90" name="Rectangle 89"/>
          <p:cNvSpPr/>
          <p:nvPr/>
        </p:nvSpPr>
        <p:spPr>
          <a:xfrm>
            <a:off x="3566569" y="5066831"/>
            <a:ext cx="11496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62:FC:AE:05:5E:07</a:t>
            </a:r>
            <a:endParaRPr lang="en-US" sz="1000" dirty="0"/>
          </a:p>
        </p:txBody>
      </p:sp>
      <p:sp>
        <p:nvSpPr>
          <p:cNvPr id="91" name="Rectangle 90"/>
          <p:cNvSpPr/>
          <p:nvPr/>
        </p:nvSpPr>
        <p:spPr>
          <a:xfrm>
            <a:off x="4607039" y="5785974"/>
            <a:ext cx="12137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B3:2B:C6:14:CC:81</a:t>
            </a:r>
            <a:endParaRPr lang="en-US" sz="1000" dirty="0"/>
          </a:p>
        </p:txBody>
      </p:sp>
      <p:sp>
        <p:nvSpPr>
          <p:cNvPr id="92" name="Rectangle 91"/>
          <p:cNvSpPr/>
          <p:nvPr/>
        </p:nvSpPr>
        <p:spPr>
          <a:xfrm>
            <a:off x="4439478" y="2204341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33:5A:1A:50:65:CA</a:t>
            </a:r>
            <a:endParaRPr lang="en-US" sz="1000" dirty="0"/>
          </a:p>
        </p:txBody>
      </p:sp>
      <p:sp>
        <p:nvSpPr>
          <p:cNvPr id="93" name="Rectangle 92"/>
          <p:cNvSpPr/>
          <p:nvPr/>
        </p:nvSpPr>
        <p:spPr>
          <a:xfrm>
            <a:off x="6261739" y="2767791"/>
            <a:ext cx="11881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47:CA:DF:AB:41:40</a:t>
            </a:r>
            <a:endParaRPr lang="en-US" sz="1000" dirty="0"/>
          </a:p>
        </p:txBody>
      </p:sp>
      <p:sp>
        <p:nvSpPr>
          <p:cNvPr id="94" name="Rectangle 93"/>
          <p:cNvSpPr/>
          <p:nvPr/>
        </p:nvSpPr>
        <p:spPr>
          <a:xfrm>
            <a:off x="5820833" y="5577524"/>
            <a:ext cx="115768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D7:01:95:88:F0:37</a:t>
            </a:r>
            <a:endParaRPr lang="en-US" sz="1000" dirty="0"/>
          </a:p>
        </p:txBody>
      </p:sp>
      <p:sp>
        <p:nvSpPr>
          <p:cNvPr id="95" name="Rectangle 94"/>
          <p:cNvSpPr/>
          <p:nvPr/>
        </p:nvSpPr>
        <p:spPr>
          <a:xfrm>
            <a:off x="5949995" y="3381474"/>
            <a:ext cx="1200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D2:36:D2:0A:53:3A</a:t>
            </a:r>
            <a:endParaRPr lang="en-US" sz="1000" dirty="0"/>
          </a:p>
        </p:txBody>
      </p:sp>
      <p:sp>
        <p:nvSpPr>
          <p:cNvPr id="96" name="Rectangle 95"/>
          <p:cNvSpPr/>
          <p:nvPr/>
        </p:nvSpPr>
        <p:spPr>
          <a:xfrm>
            <a:off x="6355006" y="4755944"/>
            <a:ext cx="1189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70:AB:35:DB:C3:68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4267173" y="2735652"/>
            <a:ext cx="11336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64:58:73:F0:EF:03</a:t>
            </a:r>
            <a:endParaRPr lang="en-US" sz="1000" dirty="0"/>
          </a:p>
        </p:txBody>
      </p:sp>
      <p:sp>
        <p:nvSpPr>
          <p:cNvPr id="98" name="Freeform 97"/>
          <p:cNvSpPr/>
          <p:nvPr/>
        </p:nvSpPr>
        <p:spPr>
          <a:xfrm>
            <a:off x="299677" y="2113109"/>
            <a:ext cx="7684034" cy="4511555"/>
          </a:xfrm>
          <a:custGeom>
            <a:avLst/>
            <a:gdLst>
              <a:gd name="connsiteX0" fmla="*/ 4433688 w 7684034"/>
              <a:gd name="connsiteY0" fmla="*/ 1467651 h 4511555"/>
              <a:gd name="connsiteX1" fmla="*/ 3588444 w 7684034"/>
              <a:gd name="connsiteY1" fmla="*/ 1467651 h 4511555"/>
              <a:gd name="connsiteX2" fmla="*/ 3542340 w 7684034"/>
              <a:gd name="connsiteY2" fmla="*/ 1444599 h 4511555"/>
              <a:gd name="connsiteX3" fmla="*/ 3488552 w 7684034"/>
              <a:gd name="connsiteY3" fmla="*/ 1429230 h 4511555"/>
              <a:gd name="connsiteX4" fmla="*/ 3442447 w 7684034"/>
              <a:gd name="connsiteY4" fmla="*/ 1398494 h 4511555"/>
              <a:gd name="connsiteX5" fmla="*/ 3411711 w 7684034"/>
              <a:gd name="connsiteY5" fmla="*/ 1344706 h 4511555"/>
              <a:gd name="connsiteX6" fmla="*/ 3380975 w 7684034"/>
              <a:gd name="connsiteY6" fmla="*/ 1298602 h 4511555"/>
              <a:gd name="connsiteX7" fmla="*/ 3357923 w 7684034"/>
              <a:gd name="connsiteY7" fmla="*/ 1252498 h 4511555"/>
              <a:gd name="connsiteX8" fmla="*/ 3350239 w 7684034"/>
              <a:gd name="connsiteY8" fmla="*/ 1229446 h 4511555"/>
              <a:gd name="connsiteX9" fmla="*/ 3334871 w 7684034"/>
              <a:gd name="connsiteY9" fmla="*/ 1198709 h 4511555"/>
              <a:gd name="connsiteX10" fmla="*/ 3327187 w 7684034"/>
              <a:gd name="connsiteY10" fmla="*/ 1160289 h 4511555"/>
              <a:gd name="connsiteX11" fmla="*/ 3319503 w 7684034"/>
              <a:gd name="connsiteY11" fmla="*/ 1114185 h 4511555"/>
              <a:gd name="connsiteX12" fmla="*/ 3311819 w 7684034"/>
              <a:gd name="connsiteY12" fmla="*/ 1091133 h 4511555"/>
              <a:gd name="connsiteX13" fmla="*/ 3304135 w 7684034"/>
              <a:gd name="connsiteY13" fmla="*/ 1037345 h 4511555"/>
              <a:gd name="connsiteX14" fmla="*/ 3296451 w 7684034"/>
              <a:gd name="connsiteY14" fmla="*/ 1014293 h 4511555"/>
              <a:gd name="connsiteX15" fmla="*/ 3281083 w 7684034"/>
              <a:gd name="connsiteY15" fmla="*/ 952820 h 4511555"/>
              <a:gd name="connsiteX16" fmla="*/ 3273399 w 7684034"/>
              <a:gd name="connsiteY16" fmla="*/ 929768 h 4511555"/>
              <a:gd name="connsiteX17" fmla="*/ 3265715 w 7684034"/>
              <a:gd name="connsiteY17" fmla="*/ 899032 h 4511555"/>
              <a:gd name="connsiteX18" fmla="*/ 3258031 w 7684034"/>
              <a:gd name="connsiteY18" fmla="*/ 875980 h 4511555"/>
              <a:gd name="connsiteX19" fmla="*/ 3250347 w 7684034"/>
              <a:gd name="connsiteY19" fmla="*/ 845244 h 4511555"/>
              <a:gd name="connsiteX20" fmla="*/ 3234978 w 7684034"/>
              <a:gd name="connsiteY20" fmla="*/ 829876 h 4511555"/>
              <a:gd name="connsiteX21" fmla="*/ 3227294 w 7684034"/>
              <a:gd name="connsiteY21" fmla="*/ 806824 h 4511555"/>
              <a:gd name="connsiteX22" fmla="*/ 3173506 w 7684034"/>
              <a:gd name="connsiteY22" fmla="*/ 760720 h 4511555"/>
              <a:gd name="connsiteX23" fmla="*/ 3112034 w 7684034"/>
              <a:gd name="connsiteY23" fmla="*/ 706931 h 4511555"/>
              <a:gd name="connsiteX24" fmla="*/ 3065930 w 7684034"/>
              <a:gd name="connsiteY24" fmla="*/ 676195 h 4511555"/>
              <a:gd name="connsiteX25" fmla="*/ 3004457 w 7684034"/>
              <a:gd name="connsiteY25" fmla="*/ 637775 h 4511555"/>
              <a:gd name="connsiteX26" fmla="*/ 2973721 w 7684034"/>
              <a:gd name="connsiteY26" fmla="*/ 622407 h 4511555"/>
              <a:gd name="connsiteX27" fmla="*/ 2935301 w 7684034"/>
              <a:gd name="connsiteY27" fmla="*/ 599355 h 4511555"/>
              <a:gd name="connsiteX28" fmla="*/ 2889197 w 7684034"/>
              <a:gd name="connsiteY28" fmla="*/ 568619 h 4511555"/>
              <a:gd name="connsiteX29" fmla="*/ 2820041 w 7684034"/>
              <a:gd name="connsiteY29" fmla="*/ 537883 h 4511555"/>
              <a:gd name="connsiteX30" fmla="*/ 2789305 w 7684034"/>
              <a:gd name="connsiteY30" fmla="*/ 530199 h 4511555"/>
              <a:gd name="connsiteX31" fmla="*/ 2766252 w 7684034"/>
              <a:gd name="connsiteY31" fmla="*/ 522515 h 4511555"/>
              <a:gd name="connsiteX32" fmla="*/ 2735516 w 7684034"/>
              <a:gd name="connsiteY32" fmla="*/ 514830 h 4511555"/>
              <a:gd name="connsiteX33" fmla="*/ 2712464 w 7684034"/>
              <a:gd name="connsiteY33" fmla="*/ 507146 h 4511555"/>
              <a:gd name="connsiteX34" fmla="*/ 2589520 w 7684034"/>
              <a:gd name="connsiteY34" fmla="*/ 499462 h 4511555"/>
              <a:gd name="connsiteX35" fmla="*/ 2528047 w 7684034"/>
              <a:gd name="connsiteY35" fmla="*/ 484094 h 4511555"/>
              <a:gd name="connsiteX36" fmla="*/ 2466575 w 7684034"/>
              <a:gd name="connsiteY36" fmla="*/ 476410 h 4511555"/>
              <a:gd name="connsiteX37" fmla="*/ 2435839 w 7684034"/>
              <a:gd name="connsiteY37" fmla="*/ 468726 h 4511555"/>
              <a:gd name="connsiteX38" fmla="*/ 2374367 w 7684034"/>
              <a:gd name="connsiteY38" fmla="*/ 461042 h 4511555"/>
              <a:gd name="connsiteX39" fmla="*/ 2213002 w 7684034"/>
              <a:gd name="connsiteY39" fmla="*/ 445674 h 4511555"/>
              <a:gd name="connsiteX40" fmla="*/ 1313970 w 7684034"/>
              <a:gd name="connsiteY40" fmla="*/ 453358 h 4511555"/>
              <a:gd name="connsiteX41" fmla="*/ 1237130 w 7684034"/>
              <a:gd name="connsiteY41" fmla="*/ 461042 h 4511555"/>
              <a:gd name="connsiteX42" fmla="*/ 1160289 w 7684034"/>
              <a:gd name="connsiteY42" fmla="*/ 484094 h 4511555"/>
              <a:gd name="connsiteX43" fmla="*/ 1091133 w 7684034"/>
              <a:gd name="connsiteY43" fmla="*/ 499462 h 4511555"/>
              <a:gd name="connsiteX44" fmla="*/ 1014293 w 7684034"/>
              <a:gd name="connsiteY44" fmla="*/ 522515 h 4511555"/>
              <a:gd name="connsiteX45" fmla="*/ 983557 w 7684034"/>
              <a:gd name="connsiteY45" fmla="*/ 537883 h 4511555"/>
              <a:gd name="connsiteX46" fmla="*/ 945136 w 7684034"/>
              <a:gd name="connsiteY46" fmla="*/ 545567 h 4511555"/>
              <a:gd name="connsiteX47" fmla="*/ 906716 w 7684034"/>
              <a:gd name="connsiteY47" fmla="*/ 560935 h 4511555"/>
              <a:gd name="connsiteX48" fmla="*/ 875980 w 7684034"/>
              <a:gd name="connsiteY48" fmla="*/ 568619 h 4511555"/>
              <a:gd name="connsiteX49" fmla="*/ 806824 w 7684034"/>
              <a:gd name="connsiteY49" fmla="*/ 583987 h 4511555"/>
              <a:gd name="connsiteX50" fmla="*/ 783772 w 7684034"/>
              <a:gd name="connsiteY50" fmla="*/ 591671 h 4511555"/>
              <a:gd name="connsiteX51" fmla="*/ 753036 w 7684034"/>
              <a:gd name="connsiteY51" fmla="*/ 607039 h 4511555"/>
              <a:gd name="connsiteX52" fmla="*/ 714615 w 7684034"/>
              <a:gd name="connsiteY52" fmla="*/ 614723 h 4511555"/>
              <a:gd name="connsiteX53" fmla="*/ 683879 w 7684034"/>
              <a:gd name="connsiteY53" fmla="*/ 630091 h 4511555"/>
              <a:gd name="connsiteX54" fmla="*/ 630091 w 7684034"/>
              <a:gd name="connsiteY54" fmla="*/ 645459 h 4511555"/>
              <a:gd name="connsiteX55" fmla="*/ 560935 w 7684034"/>
              <a:gd name="connsiteY55" fmla="*/ 691563 h 4511555"/>
              <a:gd name="connsiteX56" fmla="*/ 537883 w 7684034"/>
              <a:gd name="connsiteY56" fmla="*/ 699247 h 4511555"/>
              <a:gd name="connsiteX57" fmla="*/ 491778 w 7684034"/>
              <a:gd name="connsiteY57" fmla="*/ 737667 h 4511555"/>
              <a:gd name="connsiteX58" fmla="*/ 445674 w 7684034"/>
              <a:gd name="connsiteY58" fmla="*/ 760720 h 4511555"/>
              <a:gd name="connsiteX59" fmla="*/ 376518 w 7684034"/>
              <a:gd name="connsiteY59" fmla="*/ 814508 h 4511555"/>
              <a:gd name="connsiteX60" fmla="*/ 345782 w 7684034"/>
              <a:gd name="connsiteY60" fmla="*/ 829876 h 4511555"/>
              <a:gd name="connsiteX61" fmla="*/ 291994 w 7684034"/>
              <a:gd name="connsiteY61" fmla="*/ 875980 h 4511555"/>
              <a:gd name="connsiteX62" fmla="*/ 215153 w 7684034"/>
              <a:gd name="connsiteY62" fmla="*/ 945136 h 4511555"/>
              <a:gd name="connsiteX63" fmla="*/ 169049 w 7684034"/>
              <a:gd name="connsiteY63" fmla="*/ 1006609 h 4511555"/>
              <a:gd name="connsiteX64" fmla="*/ 153681 w 7684034"/>
              <a:gd name="connsiteY64" fmla="*/ 1037345 h 4511555"/>
              <a:gd name="connsiteX65" fmla="*/ 122945 w 7684034"/>
              <a:gd name="connsiteY65" fmla="*/ 1083449 h 4511555"/>
              <a:gd name="connsiteX66" fmla="*/ 107577 w 7684034"/>
              <a:gd name="connsiteY66" fmla="*/ 1144921 h 4511555"/>
              <a:gd name="connsiteX67" fmla="*/ 76841 w 7684034"/>
              <a:gd name="connsiteY67" fmla="*/ 1206394 h 4511555"/>
              <a:gd name="connsiteX68" fmla="*/ 53789 w 7684034"/>
              <a:gd name="connsiteY68" fmla="*/ 1275550 h 4511555"/>
              <a:gd name="connsiteX69" fmla="*/ 30736 w 7684034"/>
              <a:gd name="connsiteY69" fmla="*/ 1367758 h 4511555"/>
              <a:gd name="connsiteX70" fmla="*/ 15368 w 7684034"/>
              <a:gd name="connsiteY70" fmla="*/ 1429230 h 4511555"/>
              <a:gd name="connsiteX71" fmla="*/ 7684 w 7684034"/>
              <a:gd name="connsiteY71" fmla="*/ 1506071 h 4511555"/>
              <a:gd name="connsiteX72" fmla="*/ 0 w 7684034"/>
              <a:gd name="connsiteY72" fmla="*/ 1575227 h 4511555"/>
              <a:gd name="connsiteX73" fmla="*/ 7684 w 7684034"/>
              <a:gd name="connsiteY73" fmla="*/ 1821116 h 4511555"/>
              <a:gd name="connsiteX74" fmla="*/ 23052 w 7684034"/>
              <a:gd name="connsiteY74" fmla="*/ 1928693 h 4511555"/>
              <a:gd name="connsiteX75" fmla="*/ 46105 w 7684034"/>
              <a:gd name="connsiteY75" fmla="*/ 1982481 h 4511555"/>
              <a:gd name="connsiteX76" fmla="*/ 53789 w 7684034"/>
              <a:gd name="connsiteY76" fmla="*/ 2005533 h 4511555"/>
              <a:gd name="connsiteX77" fmla="*/ 61473 w 7684034"/>
              <a:gd name="connsiteY77" fmla="*/ 2074689 h 4511555"/>
              <a:gd name="connsiteX78" fmla="*/ 69157 w 7684034"/>
              <a:gd name="connsiteY78" fmla="*/ 2105425 h 4511555"/>
              <a:gd name="connsiteX79" fmla="*/ 76841 w 7684034"/>
              <a:gd name="connsiteY79" fmla="*/ 2189950 h 4511555"/>
              <a:gd name="connsiteX80" fmla="*/ 84525 w 7684034"/>
              <a:gd name="connsiteY80" fmla="*/ 2236054 h 4511555"/>
              <a:gd name="connsiteX81" fmla="*/ 92209 w 7684034"/>
              <a:gd name="connsiteY81" fmla="*/ 2512679 h 4511555"/>
              <a:gd name="connsiteX82" fmla="*/ 99893 w 7684034"/>
              <a:gd name="connsiteY82" fmla="*/ 2589520 h 4511555"/>
              <a:gd name="connsiteX83" fmla="*/ 130629 w 7684034"/>
              <a:gd name="connsiteY83" fmla="*/ 2666360 h 4511555"/>
              <a:gd name="connsiteX84" fmla="*/ 138313 w 7684034"/>
              <a:gd name="connsiteY84" fmla="*/ 2689412 h 4511555"/>
              <a:gd name="connsiteX85" fmla="*/ 215153 w 7684034"/>
              <a:gd name="connsiteY85" fmla="*/ 2820041 h 4511555"/>
              <a:gd name="connsiteX86" fmla="*/ 230521 w 7684034"/>
              <a:gd name="connsiteY86" fmla="*/ 2843093 h 4511555"/>
              <a:gd name="connsiteX87" fmla="*/ 245889 w 7684034"/>
              <a:gd name="connsiteY87" fmla="*/ 2866145 h 4511555"/>
              <a:gd name="connsiteX88" fmla="*/ 276626 w 7684034"/>
              <a:gd name="connsiteY88" fmla="*/ 2896881 h 4511555"/>
              <a:gd name="connsiteX89" fmla="*/ 315046 w 7684034"/>
              <a:gd name="connsiteY89" fmla="*/ 2958353 h 4511555"/>
              <a:gd name="connsiteX90" fmla="*/ 330414 w 7684034"/>
              <a:gd name="connsiteY90" fmla="*/ 2989089 h 4511555"/>
              <a:gd name="connsiteX91" fmla="*/ 361150 w 7684034"/>
              <a:gd name="connsiteY91" fmla="*/ 3027509 h 4511555"/>
              <a:gd name="connsiteX92" fmla="*/ 391886 w 7684034"/>
              <a:gd name="connsiteY92" fmla="*/ 3073614 h 4511555"/>
              <a:gd name="connsiteX93" fmla="*/ 414938 w 7684034"/>
              <a:gd name="connsiteY93" fmla="*/ 3096666 h 4511555"/>
              <a:gd name="connsiteX94" fmla="*/ 445674 w 7684034"/>
              <a:gd name="connsiteY94" fmla="*/ 3150454 h 4511555"/>
              <a:gd name="connsiteX95" fmla="*/ 468726 w 7684034"/>
              <a:gd name="connsiteY95" fmla="*/ 3165822 h 4511555"/>
              <a:gd name="connsiteX96" fmla="*/ 514831 w 7684034"/>
              <a:gd name="connsiteY96" fmla="*/ 3211926 h 4511555"/>
              <a:gd name="connsiteX97" fmla="*/ 530199 w 7684034"/>
              <a:gd name="connsiteY97" fmla="*/ 3234978 h 4511555"/>
              <a:gd name="connsiteX98" fmla="*/ 560935 w 7684034"/>
              <a:gd name="connsiteY98" fmla="*/ 3265715 h 4511555"/>
              <a:gd name="connsiteX99" fmla="*/ 568619 w 7684034"/>
              <a:gd name="connsiteY99" fmla="*/ 3288767 h 4511555"/>
              <a:gd name="connsiteX100" fmla="*/ 599355 w 7684034"/>
              <a:gd name="connsiteY100" fmla="*/ 3319503 h 4511555"/>
              <a:gd name="connsiteX101" fmla="*/ 653143 w 7684034"/>
              <a:gd name="connsiteY101" fmla="*/ 3373291 h 4511555"/>
              <a:gd name="connsiteX102" fmla="*/ 676195 w 7684034"/>
              <a:gd name="connsiteY102" fmla="*/ 3396343 h 4511555"/>
              <a:gd name="connsiteX103" fmla="*/ 706931 w 7684034"/>
              <a:gd name="connsiteY103" fmla="*/ 3411711 h 4511555"/>
              <a:gd name="connsiteX104" fmla="*/ 799140 w 7684034"/>
              <a:gd name="connsiteY104" fmla="*/ 3480867 h 4511555"/>
              <a:gd name="connsiteX105" fmla="*/ 860612 w 7684034"/>
              <a:gd name="connsiteY105" fmla="*/ 3526972 h 4511555"/>
              <a:gd name="connsiteX106" fmla="*/ 914400 w 7684034"/>
              <a:gd name="connsiteY106" fmla="*/ 3565392 h 4511555"/>
              <a:gd name="connsiteX107" fmla="*/ 945136 w 7684034"/>
              <a:gd name="connsiteY107" fmla="*/ 3573076 h 4511555"/>
              <a:gd name="connsiteX108" fmla="*/ 1037345 w 7684034"/>
              <a:gd name="connsiteY108" fmla="*/ 3626864 h 4511555"/>
              <a:gd name="connsiteX109" fmla="*/ 1083449 w 7684034"/>
              <a:gd name="connsiteY109" fmla="*/ 3649916 h 4511555"/>
              <a:gd name="connsiteX110" fmla="*/ 1106501 w 7684034"/>
              <a:gd name="connsiteY110" fmla="*/ 3665284 h 4511555"/>
              <a:gd name="connsiteX111" fmla="*/ 1137237 w 7684034"/>
              <a:gd name="connsiteY111" fmla="*/ 3680652 h 4511555"/>
              <a:gd name="connsiteX112" fmla="*/ 1175657 w 7684034"/>
              <a:gd name="connsiteY112" fmla="*/ 3703704 h 4511555"/>
              <a:gd name="connsiteX113" fmla="*/ 1206394 w 7684034"/>
              <a:gd name="connsiteY113" fmla="*/ 3711388 h 4511555"/>
              <a:gd name="connsiteX114" fmla="*/ 1252498 w 7684034"/>
              <a:gd name="connsiteY114" fmla="*/ 3734441 h 4511555"/>
              <a:gd name="connsiteX115" fmla="*/ 1283234 w 7684034"/>
              <a:gd name="connsiteY115" fmla="*/ 3742125 h 4511555"/>
              <a:gd name="connsiteX116" fmla="*/ 1306286 w 7684034"/>
              <a:gd name="connsiteY116" fmla="*/ 3757493 h 4511555"/>
              <a:gd name="connsiteX117" fmla="*/ 1337022 w 7684034"/>
              <a:gd name="connsiteY117" fmla="*/ 3772861 h 4511555"/>
              <a:gd name="connsiteX118" fmla="*/ 1360074 w 7684034"/>
              <a:gd name="connsiteY118" fmla="*/ 3788229 h 4511555"/>
              <a:gd name="connsiteX119" fmla="*/ 1390810 w 7684034"/>
              <a:gd name="connsiteY119" fmla="*/ 3803597 h 4511555"/>
              <a:gd name="connsiteX120" fmla="*/ 1429231 w 7684034"/>
              <a:gd name="connsiteY120" fmla="*/ 3826649 h 4511555"/>
              <a:gd name="connsiteX121" fmla="*/ 1490703 w 7684034"/>
              <a:gd name="connsiteY121" fmla="*/ 3857385 h 4511555"/>
              <a:gd name="connsiteX122" fmla="*/ 1513755 w 7684034"/>
              <a:gd name="connsiteY122" fmla="*/ 3880437 h 4511555"/>
              <a:gd name="connsiteX123" fmla="*/ 1582911 w 7684034"/>
              <a:gd name="connsiteY123" fmla="*/ 3911173 h 4511555"/>
              <a:gd name="connsiteX124" fmla="*/ 1690488 w 7684034"/>
              <a:gd name="connsiteY124" fmla="*/ 3957278 h 4511555"/>
              <a:gd name="connsiteX125" fmla="*/ 1798064 w 7684034"/>
              <a:gd name="connsiteY125" fmla="*/ 4003382 h 4511555"/>
              <a:gd name="connsiteX126" fmla="*/ 1851852 w 7684034"/>
              <a:gd name="connsiteY126" fmla="*/ 4026434 h 4511555"/>
              <a:gd name="connsiteX127" fmla="*/ 1913325 w 7684034"/>
              <a:gd name="connsiteY127" fmla="*/ 4049486 h 4511555"/>
              <a:gd name="connsiteX128" fmla="*/ 1959429 w 7684034"/>
              <a:gd name="connsiteY128" fmla="*/ 4072538 h 4511555"/>
              <a:gd name="connsiteX129" fmla="*/ 2013217 w 7684034"/>
              <a:gd name="connsiteY129" fmla="*/ 4095590 h 4511555"/>
              <a:gd name="connsiteX130" fmla="*/ 2043953 w 7684034"/>
              <a:gd name="connsiteY130" fmla="*/ 4118642 h 4511555"/>
              <a:gd name="connsiteX131" fmla="*/ 2097741 w 7684034"/>
              <a:gd name="connsiteY131" fmla="*/ 4141694 h 4511555"/>
              <a:gd name="connsiteX132" fmla="*/ 2113110 w 7684034"/>
              <a:gd name="connsiteY132" fmla="*/ 4157062 h 4511555"/>
              <a:gd name="connsiteX133" fmla="*/ 2159214 w 7684034"/>
              <a:gd name="connsiteY133" fmla="*/ 4172430 h 4511555"/>
              <a:gd name="connsiteX134" fmla="*/ 2189950 w 7684034"/>
              <a:gd name="connsiteY134" fmla="*/ 4187799 h 4511555"/>
              <a:gd name="connsiteX135" fmla="*/ 2213002 w 7684034"/>
              <a:gd name="connsiteY135" fmla="*/ 4195483 h 4511555"/>
              <a:gd name="connsiteX136" fmla="*/ 2266790 w 7684034"/>
              <a:gd name="connsiteY136" fmla="*/ 4210851 h 4511555"/>
              <a:gd name="connsiteX137" fmla="*/ 2328262 w 7684034"/>
              <a:gd name="connsiteY137" fmla="*/ 4226219 h 4511555"/>
              <a:gd name="connsiteX138" fmla="*/ 2366683 w 7684034"/>
              <a:gd name="connsiteY138" fmla="*/ 4233903 h 4511555"/>
              <a:gd name="connsiteX139" fmla="*/ 2412787 w 7684034"/>
              <a:gd name="connsiteY139" fmla="*/ 4249271 h 4511555"/>
              <a:gd name="connsiteX140" fmla="*/ 2466575 w 7684034"/>
              <a:gd name="connsiteY140" fmla="*/ 4264639 h 4511555"/>
              <a:gd name="connsiteX141" fmla="*/ 2528047 w 7684034"/>
              <a:gd name="connsiteY141" fmla="*/ 4280007 h 4511555"/>
              <a:gd name="connsiteX142" fmla="*/ 2566468 w 7684034"/>
              <a:gd name="connsiteY142" fmla="*/ 4295375 h 4511555"/>
              <a:gd name="connsiteX143" fmla="*/ 2735516 w 7684034"/>
              <a:gd name="connsiteY143" fmla="*/ 4326111 h 4511555"/>
              <a:gd name="connsiteX144" fmla="*/ 2796989 w 7684034"/>
              <a:gd name="connsiteY144" fmla="*/ 4333795 h 4511555"/>
              <a:gd name="connsiteX145" fmla="*/ 2989089 w 7684034"/>
              <a:gd name="connsiteY145" fmla="*/ 4364531 h 4511555"/>
              <a:gd name="connsiteX146" fmla="*/ 3219610 w 7684034"/>
              <a:gd name="connsiteY146" fmla="*/ 4395267 h 4511555"/>
              <a:gd name="connsiteX147" fmla="*/ 3265715 w 7684034"/>
              <a:gd name="connsiteY147" fmla="*/ 4402952 h 4511555"/>
              <a:gd name="connsiteX148" fmla="*/ 3304135 w 7684034"/>
              <a:gd name="connsiteY148" fmla="*/ 4410636 h 4511555"/>
              <a:gd name="connsiteX149" fmla="*/ 3396343 w 7684034"/>
              <a:gd name="connsiteY149" fmla="*/ 4418320 h 4511555"/>
              <a:gd name="connsiteX150" fmla="*/ 3503920 w 7684034"/>
              <a:gd name="connsiteY150" fmla="*/ 4433688 h 4511555"/>
              <a:gd name="connsiteX151" fmla="*/ 3688336 w 7684034"/>
              <a:gd name="connsiteY151" fmla="*/ 4441372 h 4511555"/>
              <a:gd name="connsiteX152" fmla="*/ 6454589 w 7684034"/>
              <a:gd name="connsiteY152" fmla="*/ 4456740 h 4511555"/>
              <a:gd name="connsiteX153" fmla="*/ 6500693 w 7684034"/>
              <a:gd name="connsiteY153" fmla="*/ 4449056 h 4511555"/>
              <a:gd name="connsiteX154" fmla="*/ 6600585 w 7684034"/>
              <a:gd name="connsiteY154" fmla="*/ 4433688 h 4511555"/>
              <a:gd name="connsiteX155" fmla="*/ 6685110 w 7684034"/>
              <a:gd name="connsiteY155" fmla="*/ 4418320 h 4511555"/>
              <a:gd name="connsiteX156" fmla="*/ 6777318 w 7684034"/>
              <a:gd name="connsiteY156" fmla="*/ 4395267 h 4511555"/>
              <a:gd name="connsiteX157" fmla="*/ 6808054 w 7684034"/>
              <a:gd name="connsiteY157" fmla="*/ 4379899 h 4511555"/>
              <a:gd name="connsiteX158" fmla="*/ 6869526 w 7684034"/>
              <a:gd name="connsiteY158" fmla="*/ 4372215 h 4511555"/>
              <a:gd name="connsiteX159" fmla="*/ 7000155 w 7684034"/>
              <a:gd name="connsiteY159" fmla="*/ 4318427 h 4511555"/>
              <a:gd name="connsiteX160" fmla="*/ 7023207 w 7684034"/>
              <a:gd name="connsiteY160" fmla="*/ 4310743 h 4511555"/>
              <a:gd name="connsiteX161" fmla="*/ 7069311 w 7684034"/>
              <a:gd name="connsiteY161" fmla="*/ 4287691 h 4511555"/>
              <a:gd name="connsiteX162" fmla="*/ 7138468 w 7684034"/>
              <a:gd name="connsiteY162" fmla="*/ 4233903 h 4511555"/>
              <a:gd name="connsiteX163" fmla="*/ 7199940 w 7684034"/>
              <a:gd name="connsiteY163" fmla="*/ 4210851 h 4511555"/>
              <a:gd name="connsiteX164" fmla="*/ 7261412 w 7684034"/>
              <a:gd name="connsiteY164" fmla="*/ 4157062 h 4511555"/>
              <a:gd name="connsiteX165" fmla="*/ 7307516 w 7684034"/>
              <a:gd name="connsiteY165" fmla="*/ 4126326 h 4511555"/>
              <a:gd name="connsiteX166" fmla="*/ 7338252 w 7684034"/>
              <a:gd name="connsiteY166" fmla="*/ 4095590 h 4511555"/>
              <a:gd name="connsiteX167" fmla="*/ 7361305 w 7684034"/>
              <a:gd name="connsiteY167" fmla="*/ 4080222 h 4511555"/>
              <a:gd name="connsiteX168" fmla="*/ 7415093 w 7684034"/>
              <a:gd name="connsiteY168" fmla="*/ 4011066 h 4511555"/>
              <a:gd name="connsiteX169" fmla="*/ 7453513 w 7684034"/>
              <a:gd name="connsiteY169" fmla="*/ 3941909 h 4511555"/>
              <a:gd name="connsiteX170" fmla="*/ 7461197 w 7684034"/>
              <a:gd name="connsiteY170" fmla="*/ 3911173 h 4511555"/>
              <a:gd name="connsiteX171" fmla="*/ 7499617 w 7684034"/>
              <a:gd name="connsiteY171" fmla="*/ 3834333 h 4511555"/>
              <a:gd name="connsiteX172" fmla="*/ 7545721 w 7684034"/>
              <a:gd name="connsiteY172" fmla="*/ 3672968 h 4511555"/>
              <a:gd name="connsiteX173" fmla="*/ 7568773 w 7684034"/>
              <a:gd name="connsiteY173" fmla="*/ 3580760 h 4511555"/>
              <a:gd name="connsiteX174" fmla="*/ 7584141 w 7684034"/>
              <a:gd name="connsiteY174" fmla="*/ 3542340 h 4511555"/>
              <a:gd name="connsiteX175" fmla="*/ 7607194 w 7684034"/>
              <a:gd name="connsiteY175" fmla="*/ 3434763 h 4511555"/>
              <a:gd name="connsiteX176" fmla="*/ 7622562 w 7684034"/>
              <a:gd name="connsiteY176" fmla="*/ 3250346 h 4511555"/>
              <a:gd name="connsiteX177" fmla="*/ 7630246 w 7684034"/>
              <a:gd name="connsiteY177" fmla="*/ 3188874 h 4511555"/>
              <a:gd name="connsiteX178" fmla="*/ 7645614 w 7684034"/>
              <a:gd name="connsiteY178" fmla="*/ 2766252 h 4511555"/>
              <a:gd name="connsiteX179" fmla="*/ 7653298 w 7684034"/>
              <a:gd name="connsiteY179" fmla="*/ 2666360 h 4511555"/>
              <a:gd name="connsiteX180" fmla="*/ 7668666 w 7684034"/>
              <a:gd name="connsiteY180" fmla="*/ 2067005 h 4511555"/>
              <a:gd name="connsiteX181" fmla="*/ 7676350 w 7684034"/>
              <a:gd name="connsiteY181" fmla="*/ 1997849 h 4511555"/>
              <a:gd name="connsiteX182" fmla="*/ 7684034 w 7684034"/>
              <a:gd name="connsiteY182" fmla="*/ 1921009 h 4511555"/>
              <a:gd name="connsiteX183" fmla="*/ 7676350 w 7684034"/>
              <a:gd name="connsiteY183" fmla="*/ 1129553 h 4511555"/>
              <a:gd name="connsiteX184" fmla="*/ 7653298 w 7684034"/>
              <a:gd name="connsiteY184" fmla="*/ 991241 h 4511555"/>
              <a:gd name="connsiteX185" fmla="*/ 7645614 w 7684034"/>
              <a:gd name="connsiteY185" fmla="*/ 952820 h 4511555"/>
              <a:gd name="connsiteX186" fmla="*/ 7630246 w 7684034"/>
              <a:gd name="connsiteY186" fmla="*/ 899032 h 4511555"/>
              <a:gd name="connsiteX187" fmla="*/ 7614878 w 7684034"/>
              <a:gd name="connsiteY187" fmla="*/ 829876 h 4511555"/>
              <a:gd name="connsiteX188" fmla="*/ 7599510 w 7684034"/>
              <a:gd name="connsiteY188" fmla="*/ 783772 h 4511555"/>
              <a:gd name="connsiteX189" fmla="*/ 7576457 w 7684034"/>
              <a:gd name="connsiteY189" fmla="*/ 729983 h 4511555"/>
              <a:gd name="connsiteX190" fmla="*/ 7522669 w 7684034"/>
              <a:gd name="connsiteY190" fmla="*/ 630091 h 4511555"/>
              <a:gd name="connsiteX191" fmla="*/ 7476565 w 7684034"/>
              <a:gd name="connsiteY191" fmla="*/ 560935 h 4511555"/>
              <a:gd name="connsiteX192" fmla="*/ 7461197 w 7684034"/>
              <a:gd name="connsiteY192" fmla="*/ 537883 h 4511555"/>
              <a:gd name="connsiteX193" fmla="*/ 7415093 w 7684034"/>
              <a:gd name="connsiteY193" fmla="*/ 461042 h 4511555"/>
              <a:gd name="connsiteX194" fmla="*/ 7338252 w 7684034"/>
              <a:gd name="connsiteY194" fmla="*/ 361150 h 4511555"/>
              <a:gd name="connsiteX195" fmla="*/ 7261412 w 7684034"/>
              <a:gd name="connsiteY195" fmla="*/ 268941 h 4511555"/>
              <a:gd name="connsiteX196" fmla="*/ 7246044 w 7684034"/>
              <a:gd name="connsiteY196" fmla="*/ 245889 h 4511555"/>
              <a:gd name="connsiteX197" fmla="*/ 7184572 w 7684034"/>
              <a:gd name="connsiteY197" fmla="*/ 184417 h 4511555"/>
              <a:gd name="connsiteX198" fmla="*/ 7153836 w 7684034"/>
              <a:gd name="connsiteY198" fmla="*/ 161365 h 4511555"/>
              <a:gd name="connsiteX199" fmla="*/ 6930999 w 7684034"/>
              <a:gd name="connsiteY199" fmla="*/ 46104 h 4511555"/>
              <a:gd name="connsiteX200" fmla="*/ 6838790 w 7684034"/>
              <a:gd name="connsiteY200" fmla="*/ 23052 h 4511555"/>
              <a:gd name="connsiteX201" fmla="*/ 6715846 w 7684034"/>
              <a:gd name="connsiteY201" fmla="*/ 0 h 4511555"/>
              <a:gd name="connsiteX202" fmla="*/ 6254804 w 7684034"/>
              <a:gd name="connsiteY202" fmla="*/ 23052 h 4511555"/>
              <a:gd name="connsiteX203" fmla="*/ 6193331 w 7684034"/>
              <a:gd name="connsiteY203" fmla="*/ 30736 h 4511555"/>
              <a:gd name="connsiteX204" fmla="*/ 6101123 w 7684034"/>
              <a:gd name="connsiteY204" fmla="*/ 46104 h 4511555"/>
              <a:gd name="connsiteX205" fmla="*/ 6024283 w 7684034"/>
              <a:gd name="connsiteY205" fmla="*/ 76841 h 4511555"/>
              <a:gd name="connsiteX206" fmla="*/ 5909022 w 7684034"/>
              <a:gd name="connsiteY206" fmla="*/ 122945 h 4511555"/>
              <a:gd name="connsiteX207" fmla="*/ 5885970 w 7684034"/>
              <a:gd name="connsiteY207" fmla="*/ 130629 h 4511555"/>
              <a:gd name="connsiteX208" fmla="*/ 5801446 w 7684034"/>
              <a:gd name="connsiteY208" fmla="*/ 176733 h 4511555"/>
              <a:gd name="connsiteX209" fmla="*/ 5693869 w 7684034"/>
              <a:gd name="connsiteY209" fmla="*/ 253573 h 4511555"/>
              <a:gd name="connsiteX210" fmla="*/ 5593977 w 7684034"/>
              <a:gd name="connsiteY210" fmla="*/ 322730 h 4511555"/>
              <a:gd name="connsiteX211" fmla="*/ 5570925 w 7684034"/>
              <a:gd name="connsiteY211" fmla="*/ 345782 h 4511555"/>
              <a:gd name="connsiteX212" fmla="*/ 5509452 w 7684034"/>
              <a:gd name="connsiteY212" fmla="*/ 445674 h 4511555"/>
              <a:gd name="connsiteX213" fmla="*/ 5494084 w 7684034"/>
              <a:gd name="connsiteY213" fmla="*/ 491778 h 4511555"/>
              <a:gd name="connsiteX214" fmla="*/ 5440296 w 7684034"/>
              <a:gd name="connsiteY214" fmla="*/ 599355 h 4511555"/>
              <a:gd name="connsiteX215" fmla="*/ 5401876 w 7684034"/>
              <a:gd name="connsiteY215" fmla="*/ 676195 h 4511555"/>
              <a:gd name="connsiteX216" fmla="*/ 5363456 w 7684034"/>
              <a:gd name="connsiteY216" fmla="*/ 737667 h 4511555"/>
              <a:gd name="connsiteX217" fmla="*/ 5348088 w 7684034"/>
              <a:gd name="connsiteY217" fmla="*/ 760720 h 4511555"/>
              <a:gd name="connsiteX218" fmla="*/ 5317352 w 7684034"/>
              <a:gd name="connsiteY218" fmla="*/ 852928 h 4511555"/>
              <a:gd name="connsiteX219" fmla="*/ 5240511 w 7684034"/>
              <a:gd name="connsiteY219" fmla="*/ 975873 h 4511555"/>
              <a:gd name="connsiteX220" fmla="*/ 5217459 w 7684034"/>
              <a:gd name="connsiteY220" fmla="*/ 1014293 h 4511555"/>
              <a:gd name="connsiteX221" fmla="*/ 5186723 w 7684034"/>
              <a:gd name="connsiteY221" fmla="*/ 1075765 h 4511555"/>
              <a:gd name="connsiteX222" fmla="*/ 5140619 w 7684034"/>
              <a:gd name="connsiteY222" fmla="*/ 1129553 h 4511555"/>
              <a:gd name="connsiteX223" fmla="*/ 5109883 w 7684034"/>
              <a:gd name="connsiteY223" fmla="*/ 1175657 h 4511555"/>
              <a:gd name="connsiteX224" fmla="*/ 5071462 w 7684034"/>
              <a:gd name="connsiteY224" fmla="*/ 1221762 h 4511555"/>
              <a:gd name="connsiteX225" fmla="*/ 5025358 w 7684034"/>
              <a:gd name="connsiteY225" fmla="*/ 1283234 h 4511555"/>
              <a:gd name="connsiteX226" fmla="*/ 4979254 w 7684034"/>
              <a:gd name="connsiteY226" fmla="*/ 1313970 h 4511555"/>
              <a:gd name="connsiteX227" fmla="*/ 4956202 w 7684034"/>
              <a:gd name="connsiteY227" fmla="*/ 1329338 h 4511555"/>
              <a:gd name="connsiteX228" fmla="*/ 4902414 w 7684034"/>
              <a:gd name="connsiteY228" fmla="*/ 1360074 h 4511555"/>
              <a:gd name="connsiteX229" fmla="*/ 4871678 w 7684034"/>
              <a:gd name="connsiteY229" fmla="*/ 1383126 h 4511555"/>
              <a:gd name="connsiteX230" fmla="*/ 4848626 w 7684034"/>
              <a:gd name="connsiteY230" fmla="*/ 1390810 h 4511555"/>
              <a:gd name="connsiteX231" fmla="*/ 4787153 w 7684034"/>
              <a:gd name="connsiteY231" fmla="*/ 1406178 h 4511555"/>
              <a:gd name="connsiteX232" fmla="*/ 4764101 w 7684034"/>
              <a:gd name="connsiteY232" fmla="*/ 1413862 h 4511555"/>
              <a:gd name="connsiteX233" fmla="*/ 4733365 w 7684034"/>
              <a:gd name="connsiteY233" fmla="*/ 1421546 h 4511555"/>
              <a:gd name="connsiteX234" fmla="*/ 4641157 w 7684034"/>
              <a:gd name="connsiteY234" fmla="*/ 1452283 h 4511555"/>
              <a:gd name="connsiteX235" fmla="*/ 4618105 w 7684034"/>
              <a:gd name="connsiteY235" fmla="*/ 1459967 h 4511555"/>
              <a:gd name="connsiteX236" fmla="*/ 4556632 w 7684034"/>
              <a:gd name="connsiteY236" fmla="*/ 1475335 h 4511555"/>
              <a:gd name="connsiteX237" fmla="*/ 4533580 w 7684034"/>
              <a:gd name="connsiteY237" fmla="*/ 1483019 h 4511555"/>
              <a:gd name="connsiteX238" fmla="*/ 4433688 w 7684034"/>
              <a:gd name="connsiteY238" fmla="*/ 1467651 h 451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7684034" h="4511555">
                <a:moveTo>
                  <a:pt x="4433688" y="1467651"/>
                </a:moveTo>
                <a:cubicBezTo>
                  <a:pt x="4276165" y="1465090"/>
                  <a:pt x="4269717" y="1481554"/>
                  <a:pt x="3588444" y="1467651"/>
                </a:cubicBezTo>
                <a:cubicBezTo>
                  <a:pt x="3565779" y="1467188"/>
                  <a:pt x="3561701" y="1452896"/>
                  <a:pt x="3542340" y="1444599"/>
                </a:cubicBezTo>
                <a:cubicBezTo>
                  <a:pt x="3524917" y="1437132"/>
                  <a:pt x="3505385" y="1438582"/>
                  <a:pt x="3488552" y="1429230"/>
                </a:cubicBezTo>
                <a:cubicBezTo>
                  <a:pt x="3472406" y="1420260"/>
                  <a:pt x="3442447" y="1398494"/>
                  <a:pt x="3442447" y="1398494"/>
                </a:cubicBezTo>
                <a:cubicBezTo>
                  <a:pt x="3389285" y="1318752"/>
                  <a:pt x="3470205" y="1442196"/>
                  <a:pt x="3411711" y="1344706"/>
                </a:cubicBezTo>
                <a:cubicBezTo>
                  <a:pt x="3402208" y="1328868"/>
                  <a:pt x="3386816" y="1316124"/>
                  <a:pt x="3380975" y="1298602"/>
                </a:cubicBezTo>
                <a:cubicBezTo>
                  <a:pt x="3361661" y="1240660"/>
                  <a:pt x="3387714" y="1312081"/>
                  <a:pt x="3357923" y="1252498"/>
                </a:cubicBezTo>
                <a:cubicBezTo>
                  <a:pt x="3354301" y="1245253"/>
                  <a:pt x="3353430" y="1236891"/>
                  <a:pt x="3350239" y="1229446"/>
                </a:cubicBezTo>
                <a:cubicBezTo>
                  <a:pt x="3345727" y="1218917"/>
                  <a:pt x="3339994" y="1208955"/>
                  <a:pt x="3334871" y="1198709"/>
                </a:cubicBezTo>
                <a:cubicBezTo>
                  <a:pt x="3332310" y="1185902"/>
                  <a:pt x="3329523" y="1173139"/>
                  <a:pt x="3327187" y="1160289"/>
                </a:cubicBezTo>
                <a:cubicBezTo>
                  <a:pt x="3324400" y="1144960"/>
                  <a:pt x="3322883" y="1129394"/>
                  <a:pt x="3319503" y="1114185"/>
                </a:cubicBezTo>
                <a:cubicBezTo>
                  <a:pt x="3317746" y="1106278"/>
                  <a:pt x="3314380" y="1098817"/>
                  <a:pt x="3311819" y="1091133"/>
                </a:cubicBezTo>
                <a:cubicBezTo>
                  <a:pt x="3309258" y="1073204"/>
                  <a:pt x="3307687" y="1055105"/>
                  <a:pt x="3304135" y="1037345"/>
                </a:cubicBezTo>
                <a:cubicBezTo>
                  <a:pt x="3302547" y="1029403"/>
                  <a:pt x="3298582" y="1022107"/>
                  <a:pt x="3296451" y="1014293"/>
                </a:cubicBezTo>
                <a:cubicBezTo>
                  <a:pt x="3290894" y="993916"/>
                  <a:pt x="3287762" y="972858"/>
                  <a:pt x="3281083" y="952820"/>
                </a:cubicBezTo>
                <a:cubicBezTo>
                  <a:pt x="3278522" y="945136"/>
                  <a:pt x="3275624" y="937556"/>
                  <a:pt x="3273399" y="929768"/>
                </a:cubicBezTo>
                <a:cubicBezTo>
                  <a:pt x="3270498" y="919614"/>
                  <a:pt x="3268616" y="909186"/>
                  <a:pt x="3265715" y="899032"/>
                </a:cubicBezTo>
                <a:cubicBezTo>
                  <a:pt x="3263490" y="891244"/>
                  <a:pt x="3260256" y="883768"/>
                  <a:pt x="3258031" y="875980"/>
                </a:cubicBezTo>
                <a:cubicBezTo>
                  <a:pt x="3255130" y="865826"/>
                  <a:pt x="3255070" y="854690"/>
                  <a:pt x="3250347" y="845244"/>
                </a:cubicBezTo>
                <a:cubicBezTo>
                  <a:pt x="3247107" y="838764"/>
                  <a:pt x="3240101" y="834999"/>
                  <a:pt x="3234978" y="829876"/>
                </a:cubicBezTo>
                <a:cubicBezTo>
                  <a:pt x="3232417" y="822192"/>
                  <a:pt x="3231787" y="813563"/>
                  <a:pt x="3227294" y="806824"/>
                </a:cubicBezTo>
                <a:cubicBezTo>
                  <a:pt x="3216591" y="790770"/>
                  <a:pt x="3187709" y="771372"/>
                  <a:pt x="3173506" y="760720"/>
                </a:cubicBezTo>
                <a:cubicBezTo>
                  <a:pt x="3147893" y="722299"/>
                  <a:pt x="3165822" y="742790"/>
                  <a:pt x="3112034" y="706931"/>
                </a:cubicBezTo>
                <a:lnTo>
                  <a:pt x="3065930" y="676195"/>
                </a:lnTo>
                <a:cubicBezTo>
                  <a:pt x="3041910" y="660182"/>
                  <a:pt x="3032266" y="653224"/>
                  <a:pt x="3004457" y="637775"/>
                </a:cubicBezTo>
                <a:cubicBezTo>
                  <a:pt x="2994444" y="632212"/>
                  <a:pt x="2983734" y="627970"/>
                  <a:pt x="2973721" y="622407"/>
                </a:cubicBezTo>
                <a:cubicBezTo>
                  <a:pt x="2960665" y="615154"/>
                  <a:pt x="2947901" y="607373"/>
                  <a:pt x="2935301" y="599355"/>
                </a:cubicBezTo>
                <a:cubicBezTo>
                  <a:pt x="2919719" y="589439"/>
                  <a:pt x="2905717" y="576879"/>
                  <a:pt x="2889197" y="568619"/>
                </a:cubicBezTo>
                <a:cubicBezTo>
                  <a:pt x="2862419" y="555230"/>
                  <a:pt x="2849474" y="547694"/>
                  <a:pt x="2820041" y="537883"/>
                </a:cubicBezTo>
                <a:cubicBezTo>
                  <a:pt x="2810022" y="534543"/>
                  <a:pt x="2799459" y="533100"/>
                  <a:pt x="2789305" y="530199"/>
                </a:cubicBezTo>
                <a:cubicBezTo>
                  <a:pt x="2781517" y="527974"/>
                  <a:pt x="2774040" y="524740"/>
                  <a:pt x="2766252" y="522515"/>
                </a:cubicBezTo>
                <a:cubicBezTo>
                  <a:pt x="2756098" y="519614"/>
                  <a:pt x="2745670" y="517731"/>
                  <a:pt x="2735516" y="514830"/>
                </a:cubicBezTo>
                <a:cubicBezTo>
                  <a:pt x="2727728" y="512605"/>
                  <a:pt x="2720519" y="507994"/>
                  <a:pt x="2712464" y="507146"/>
                </a:cubicBezTo>
                <a:cubicBezTo>
                  <a:pt x="2671628" y="502848"/>
                  <a:pt x="2630501" y="502023"/>
                  <a:pt x="2589520" y="499462"/>
                </a:cubicBezTo>
                <a:cubicBezTo>
                  <a:pt x="2561470" y="490112"/>
                  <a:pt x="2562489" y="489393"/>
                  <a:pt x="2528047" y="484094"/>
                </a:cubicBezTo>
                <a:cubicBezTo>
                  <a:pt x="2507637" y="480954"/>
                  <a:pt x="2486944" y="479805"/>
                  <a:pt x="2466575" y="476410"/>
                </a:cubicBezTo>
                <a:cubicBezTo>
                  <a:pt x="2456158" y="474674"/>
                  <a:pt x="2446256" y="470462"/>
                  <a:pt x="2435839" y="468726"/>
                </a:cubicBezTo>
                <a:cubicBezTo>
                  <a:pt x="2415470" y="465331"/>
                  <a:pt x="2394876" y="463455"/>
                  <a:pt x="2374367" y="461042"/>
                </a:cubicBezTo>
                <a:cubicBezTo>
                  <a:pt x="2293570" y="451537"/>
                  <a:pt x="2303040" y="453177"/>
                  <a:pt x="2213002" y="445674"/>
                </a:cubicBezTo>
                <a:lnTo>
                  <a:pt x="1313970" y="453358"/>
                </a:lnTo>
                <a:cubicBezTo>
                  <a:pt x="1288232" y="453763"/>
                  <a:pt x="1262371" y="455994"/>
                  <a:pt x="1237130" y="461042"/>
                </a:cubicBezTo>
                <a:cubicBezTo>
                  <a:pt x="1210908" y="466286"/>
                  <a:pt x="1186002" y="476748"/>
                  <a:pt x="1160289" y="484094"/>
                </a:cubicBezTo>
                <a:cubicBezTo>
                  <a:pt x="1134968" y="491329"/>
                  <a:pt x="1117543" y="494180"/>
                  <a:pt x="1091133" y="499462"/>
                </a:cubicBezTo>
                <a:cubicBezTo>
                  <a:pt x="1018326" y="535865"/>
                  <a:pt x="1109964" y="493812"/>
                  <a:pt x="1014293" y="522515"/>
                </a:cubicBezTo>
                <a:cubicBezTo>
                  <a:pt x="1003321" y="525807"/>
                  <a:pt x="994424" y="534261"/>
                  <a:pt x="983557" y="537883"/>
                </a:cubicBezTo>
                <a:cubicBezTo>
                  <a:pt x="971167" y="542013"/>
                  <a:pt x="957943" y="543006"/>
                  <a:pt x="945136" y="545567"/>
                </a:cubicBezTo>
                <a:cubicBezTo>
                  <a:pt x="932329" y="550690"/>
                  <a:pt x="919801" y="556573"/>
                  <a:pt x="906716" y="560935"/>
                </a:cubicBezTo>
                <a:cubicBezTo>
                  <a:pt x="896697" y="564275"/>
                  <a:pt x="886289" y="566328"/>
                  <a:pt x="875980" y="568619"/>
                </a:cubicBezTo>
                <a:cubicBezTo>
                  <a:pt x="840328" y="576542"/>
                  <a:pt x="839618" y="574617"/>
                  <a:pt x="806824" y="583987"/>
                </a:cubicBezTo>
                <a:cubicBezTo>
                  <a:pt x="799036" y="586212"/>
                  <a:pt x="791217" y="588480"/>
                  <a:pt x="783772" y="591671"/>
                </a:cubicBezTo>
                <a:cubicBezTo>
                  <a:pt x="773244" y="596183"/>
                  <a:pt x="763903" y="603417"/>
                  <a:pt x="753036" y="607039"/>
                </a:cubicBezTo>
                <a:cubicBezTo>
                  <a:pt x="740646" y="611169"/>
                  <a:pt x="727422" y="612162"/>
                  <a:pt x="714615" y="614723"/>
                </a:cubicBezTo>
                <a:cubicBezTo>
                  <a:pt x="704370" y="619846"/>
                  <a:pt x="694407" y="625579"/>
                  <a:pt x="683879" y="630091"/>
                </a:cubicBezTo>
                <a:cubicBezTo>
                  <a:pt x="668446" y="636705"/>
                  <a:pt x="645688" y="641560"/>
                  <a:pt x="630091" y="645459"/>
                </a:cubicBezTo>
                <a:cubicBezTo>
                  <a:pt x="604352" y="664764"/>
                  <a:pt x="590576" y="676743"/>
                  <a:pt x="560935" y="691563"/>
                </a:cubicBezTo>
                <a:cubicBezTo>
                  <a:pt x="553690" y="695185"/>
                  <a:pt x="545128" y="695625"/>
                  <a:pt x="537883" y="699247"/>
                </a:cubicBezTo>
                <a:cubicBezTo>
                  <a:pt x="509269" y="713554"/>
                  <a:pt x="517266" y="716427"/>
                  <a:pt x="491778" y="737667"/>
                </a:cubicBezTo>
                <a:cubicBezTo>
                  <a:pt x="471915" y="754220"/>
                  <a:pt x="468780" y="753018"/>
                  <a:pt x="445674" y="760720"/>
                </a:cubicBezTo>
                <a:cubicBezTo>
                  <a:pt x="414969" y="791425"/>
                  <a:pt x="422473" y="786935"/>
                  <a:pt x="376518" y="814508"/>
                </a:cubicBezTo>
                <a:cubicBezTo>
                  <a:pt x="366696" y="820401"/>
                  <a:pt x="355496" y="823805"/>
                  <a:pt x="345782" y="829876"/>
                </a:cubicBezTo>
                <a:cubicBezTo>
                  <a:pt x="304295" y="855805"/>
                  <a:pt x="325847" y="846963"/>
                  <a:pt x="291994" y="875980"/>
                </a:cubicBezTo>
                <a:cubicBezTo>
                  <a:pt x="251430" y="910748"/>
                  <a:pt x="257483" y="892222"/>
                  <a:pt x="215153" y="945136"/>
                </a:cubicBezTo>
                <a:cubicBezTo>
                  <a:pt x="200374" y="963610"/>
                  <a:pt x="181281" y="985203"/>
                  <a:pt x="169049" y="1006609"/>
                </a:cubicBezTo>
                <a:cubicBezTo>
                  <a:pt x="163366" y="1016554"/>
                  <a:pt x="159574" y="1027523"/>
                  <a:pt x="153681" y="1037345"/>
                </a:cubicBezTo>
                <a:cubicBezTo>
                  <a:pt x="144178" y="1053183"/>
                  <a:pt x="122945" y="1083449"/>
                  <a:pt x="122945" y="1083449"/>
                </a:cubicBezTo>
                <a:cubicBezTo>
                  <a:pt x="117822" y="1103940"/>
                  <a:pt x="117023" y="1126029"/>
                  <a:pt x="107577" y="1144921"/>
                </a:cubicBezTo>
                <a:cubicBezTo>
                  <a:pt x="97332" y="1165412"/>
                  <a:pt x="82397" y="1184168"/>
                  <a:pt x="76841" y="1206394"/>
                </a:cubicBezTo>
                <a:cubicBezTo>
                  <a:pt x="65812" y="1250511"/>
                  <a:pt x="73079" y="1227325"/>
                  <a:pt x="53789" y="1275550"/>
                </a:cubicBezTo>
                <a:cubicBezTo>
                  <a:pt x="38351" y="1383613"/>
                  <a:pt x="57251" y="1281587"/>
                  <a:pt x="30736" y="1367758"/>
                </a:cubicBezTo>
                <a:cubicBezTo>
                  <a:pt x="24524" y="1387945"/>
                  <a:pt x="15368" y="1429230"/>
                  <a:pt x="15368" y="1429230"/>
                </a:cubicBezTo>
                <a:cubicBezTo>
                  <a:pt x="12807" y="1454844"/>
                  <a:pt x="10379" y="1480471"/>
                  <a:pt x="7684" y="1506071"/>
                </a:cubicBezTo>
                <a:cubicBezTo>
                  <a:pt x="5256" y="1529137"/>
                  <a:pt x="0" y="1552033"/>
                  <a:pt x="0" y="1575227"/>
                </a:cubicBezTo>
                <a:cubicBezTo>
                  <a:pt x="0" y="1657230"/>
                  <a:pt x="3689" y="1739210"/>
                  <a:pt x="7684" y="1821116"/>
                </a:cubicBezTo>
                <a:cubicBezTo>
                  <a:pt x="9133" y="1850820"/>
                  <a:pt x="15142" y="1897054"/>
                  <a:pt x="23052" y="1928693"/>
                </a:cubicBezTo>
                <a:cubicBezTo>
                  <a:pt x="30261" y="1957528"/>
                  <a:pt x="32908" y="1951690"/>
                  <a:pt x="46105" y="1982481"/>
                </a:cubicBezTo>
                <a:cubicBezTo>
                  <a:pt x="49296" y="1989926"/>
                  <a:pt x="51228" y="1997849"/>
                  <a:pt x="53789" y="2005533"/>
                </a:cubicBezTo>
                <a:cubicBezTo>
                  <a:pt x="56350" y="2028585"/>
                  <a:pt x="57946" y="2051765"/>
                  <a:pt x="61473" y="2074689"/>
                </a:cubicBezTo>
                <a:cubicBezTo>
                  <a:pt x="63079" y="2085127"/>
                  <a:pt x="67761" y="2094957"/>
                  <a:pt x="69157" y="2105425"/>
                </a:cubicBezTo>
                <a:cubicBezTo>
                  <a:pt x="72896" y="2133468"/>
                  <a:pt x="73535" y="2161853"/>
                  <a:pt x="76841" y="2189950"/>
                </a:cubicBezTo>
                <a:cubicBezTo>
                  <a:pt x="78661" y="2205423"/>
                  <a:pt x="81964" y="2220686"/>
                  <a:pt x="84525" y="2236054"/>
                </a:cubicBezTo>
                <a:cubicBezTo>
                  <a:pt x="87086" y="2328262"/>
                  <a:pt x="88202" y="2420522"/>
                  <a:pt x="92209" y="2512679"/>
                </a:cubicBezTo>
                <a:cubicBezTo>
                  <a:pt x="93327" y="2538396"/>
                  <a:pt x="95149" y="2564219"/>
                  <a:pt x="99893" y="2589520"/>
                </a:cubicBezTo>
                <a:cubicBezTo>
                  <a:pt x="107666" y="2630977"/>
                  <a:pt x="115948" y="2632105"/>
                  <a:pt x="130629" y="2666360"/>
                </a:cubicBezTo>
                <a:cubicBezTo>
                  <a:pt x="133820" y="2673805"/>
                  <a:pt x="134961" y="2682038"/>
                  <a:pt x="138313" y="2689412"/>
                </a:cubicBezTo>
                <a:cubicBezTo>
                  <a:pt x="169117" y="2757180"/>
                  <a:pt x="171244" y="2754176"/>
                  <a:pt x="215153" y="2820041"/>
                </a:cubicBezTo>
                <a:lnTo>
                  <a:pt x="230521" y="2843093"/>
                </a:lnTo>
                <a:cubicBezTo>
                  <a:pt x="235644" y="2850777"/>
                  <a:pt x="239359" y="2859615"/>
                  <a:pt x="245889" y="2866145"/>
                </a:cubicBezTo>
                <a:lnTo>
                  <a:pt x="276626" y="2896881"/>
                </a:lnTo>
                <a:cubicBezTo>
                  <a:pt x="311171" y="2983245"/>
                  <a:pt x="270312" y="2895725"/>
                  <a:pt x="315046" y="2958353"/>
                </a:cubicBezTo>
                <a:cubicBezTo>
                  <a:pt x="321704" y="2967674"/>
                  <a:pt x="324060" y="2979558"/>
                  <a:pt x="330414" y="2989089"/>
                </a:cubicBezTo>
                <a:cubicBezTo>
                  <a:pt x="339511" y="3002735"/>
                  <a:pt x="351504" y="3014245"/>
                  <a:pt x="361150" y="3027509"/>
                </a:cubicBezTo>
                <a:cubicBezTo>
                  <a:pt x="372014" y="3042447"/>
                  <a:pt x="378826" y="3060554"/>
                  <a:pt x="391886" y="3073614"/>
                </a:cubicBezTo>
                <a:cubicBezTo>
                  <a:pt x="399570" y="3081298"/>
                  <a:pt x="408706" y="3087764"/>
                  <a:pt x="414938" y="3096666"/>
                </a:cubicBezTo>
                <a:cubicBezTo>
                  <a:pt x="426780" y="3113583"/>
                  <a:pt x="432996" y="3134154"/>
                  <a:pt x="445674" y="3150454"/>
                </a:cubicBezTo>
                <a:cubicBezTo>
                  <a:pt x="451344" y="3157744"/>
                  <a:pt x="462196" y="3159292"/>
                  <a:pt x="468726" y="3165822"/>
                </a:cubicBezTo>
                <a:cubicBezTo>
                  <a:pt x="525910" y="3223006"/>
                  <a:pt x="460504" y="3175710"/>
                  <a:pt x="514831" y="3211926"/>
                </a:cubicBezTo>
                <a:cubicBezTo>
                  <a:pt x="519954" y="3219610"/>
                  <a:pt x="524189" y="3227966"/>
                  <a:pt x="530199" y="3234978"/>
                </a:cubicBezTo>
                <a:cubicBezTo>
                  <a:pt x="539628" y="3245979"/>
                  <a:pt x="552513" y="3253924"/>
                  <a:pt x="560935" y="3265715"/>
                </a:cubicBezTo>
                <a:cubicBezTo>
                  <a:pt x="565643" y="3272306"/>
                  <a:pt x="563911" y="3282176"/>
                  <a:pt x="568619" y="3288767"/>
                </a:cubicBezTo>
                <a:cubicBezTo>
                  <a:pt x="577041" y="3300557"/>
                  <a:pt x="589814" y="3308599"/>
                  <a:pt x="599355" y="3319503"/>
                </a:cubicBezTo>
                <a:cubicBezTo>
                  <a:pt x="665950" y="3395611"/>
                  <a:pt x="576303" y="3307428"/>
                  <a:pt x="653143" y="3373291"/>
                </a:cubicBezTo>
                <a:cubicBezTo>
                  <a:pt x="661394" y="3380363"/>
                  <a:pt x="667352" y="3390027"/>
                  <a:pt x="676195" y="3396343"/>
                </a:cubicBezTo>
                <a:cubicBezTo>
                  <a:pt x="685516" y="3403001"/>
                  <a:pt x="697492" y="3405222"/>
                  <a:pt x="706931" y="3411711"/>
                </a:cubicBezTo>
                <a:cubicBezTo>
                  <a:pt x="738591" y="3433477"/>
                  <a:pt x="771973" y="3453699"/>
                  <a:pt x="799140" y="3480867"/>
                </a:cubicBezTo>
                <a:cubicBezTo>
                  <a:pt x="839699" y="3521427"/>
                  <a:pt x="803327" y="3488782"/>
                  <a:pt x="860612" y="3526972"/>
                </a:cubicBezTo>
                <a:cubicBezTo>
                  <a:pt x="865335" y="3530121"/>
                  <a:pt x="904778" y="3561268"/>
                  <a:pt x="914400" y="3565392"/>
                </a:cubicBezTo>
                <a:cubicBezTo>
                  <a:pt x="924107" y="3569552"/>
                  <a:pt x="934891" y="3570515"/>
                  <a:pt x="945136" y="3573076"/>
                </a:cubicBezTo>
                <a:cubicBezTo>
                  <a:pt x="991296" y="3619233"/>
                  <a:pt x="912357" y="3543539"/>
                  <a:pt x="1037345" y="3626864"/>
                </a:cubicBezTo>
                <a:cubicBezTo>
                  <a:pt x="1103409" y="3670907"/>
                  <a:pt x="1019823" y="3618103"/>
                  <a:pt x="1083449" y="3649916"/>
                </a:cubicBezTo>
                <a:cubicBezTo>
                  <a:pt x="1091709" y="3654046"/>
                  <a:pt x="1098483" y="3660702"/>
                  <a:pt x="1106501" y="3665284"/>
                </a:cubicBezTo>
                <a:cubicBezTo>
                  <a:pt x="1116446" y="3670967"/>
                  <a:pt x="1127224" y="3675089"/>
                  <a:pt x="1137237" y="3680652"/>
                </a:cubicBezTo>
                <a:cubicBezTo>
                  <a:pt x="1150293" y="3687905"/>
                  <a:pt x="1162009" y="3697638"/>
                  <a:pt x="1175657" y="3703704"/>
                </a:cubicBezTo>
                <a:cubicBezTo>
                  <a:pt x="1185308" y="3707993"/>
                  <a:pt x="1196148" y="3708827"/>
                  <a:pt x="1206394" y="3711388"/>
                </a:cubicBezTo>
                <a:cubicBezTo>
                  <a:pt x="1221762" y="3719072"/>
                  <a:pt x="1236545" y="3728060"/>
                  <a:pt x="1252498" y="3734441"/>
                </a:cubicBezTo>
                <a:cubicBezTo>
                  <a:pt x="1262303" y="3738363"/>
                  <a:pt x="1273527" y="3737965"/>
                  <a:pt x="1283234" y="3742125"/>
                </a:cubicBezTo>
                <a:cubicBezTo>
                  <a:pt x="1291722" y="3745763"/>
                  <a:pt x="1298268" y="3752911"/>
                  <a:pt x="1306286" y="3757493"/>
                </a:cubicBezTo>
                <a:cubicBezTo>
                  <a:pt x="1316231" y="3763176"/>
                  <a:pt x="1327077" y="3767178"/>
                  <a:pt x="1337022" y="3772861"/>
                </a:cubicBezTo>
                <a:cubicBezTo>
                  <a:pt x="1345040" y="3777443"/>
                  <a:pt x="1352056" y="3783647"/>
                  <a:pt x="1360074" y="3788229"/>
                </a:cubicBezTo>
                <a:cubicBezTo>
                  <a:pt x="1370019" y="3793912"/>
                  <a:pt x="1380797" y="3798034"/>
                  <a:pt x="1390810" y="3803597"/>
                </a:cubicBezTo>
                <a:cubicBezTo>
                  <a:pt x="1403866" y="3810850"/>
                  <a:pt x="1415872" y="3819970"/>
                  <a:pt x="1429231" y="3826649"/>
                </a:cubicBezTo>
                <a:cubicBezTo>
                  <a:pt x="1476502" y="3850284"/>
                  <a:pt x="1426805" y="3809462"/>
                  <a:pt x="1490703" y="3857385"/>
                </a:cubicBezTo>
                <a:cubicBezTo>
                  <a:pt x="1499396" y="3863905"/>
                  <a:pt x="1504912" y="3874121"/>
                  <a:pt x="1513755" y="3880437"/>
                </a:cubicBezTo>
                <a:cubicBezTo>
                  <a:pt x="1528277" y="3890810"/>
                  <a:pt x="1568236" y="3904994"/>
                  <a:pt x="1582911" y="3911173"/>
                </a:cubicBezTo>
                <a:lnTo>
                  <a:pt x="1690488" y="3957278"/>
                </a:lnTo>
                <a:cubicBezTo>
                  <a:pt x="1726347" y="3972646"/>
                  <a:pt x="1765603" y="3981741"/>
                  <a:pt x="1798064" y="4003382"/>
                </a:cubicBezTo>
                <a:cubicBezTo>
                  <a:pt x="1844779" y="4034525"/>
                  <a:pt x="1795146" y="4005169"/>
                  <a:pt x="1851852" y="4026434"/>
                </a:cubicBezTo>
                <a:cubicBezTo>
                  <a:pt x="1932216" y="4056570"/>
                  <a:pt x="1834432" y="4029763"/>
                  <a:pt x="1913325" y="4049486"/>
                </a:cubicBezTo>
                <a:cubicBezTo>
                  <a:pt x="1979389" y="4093529"/>
                  <a:pt x="1895803" y="4040725"/>
                  <a:pt x="1959429" y="4072538"/>
                </a:cubicBezTo>
                <a:cubicBezTo>
                  <a:pt x="2012494" y="4099070"/>
                  <a:pt x="1949249" y="4079598"/>
                  <a:pt x="2013217" y="4095590"/>
                </a:cubicBezTo>
                <a:cubicBezTo>
                  <a:pt x="2023462" y="4103274"/>
                  <a:pt x="2032834" y="4112288"/>
                  <a:pt x="2043953" y="4118642"/>
                </a:cubicBezTo>
                <a:cubicBezTo>
                  <a:pt x="2115680" y="4159629"/>
                  <a:pt x="2006291" y="4080729"/>
                  <a:pt x="2097741" y="4141694"/>
                </a:cubicBezTo>
                <a:cubicBezTo>
                  <a:pt x="2103769" y="4145713"/>
                  <a:pt x="2106630" y="4153822"/>
                  <a:pt x="2113110" y="4157062"/>
                </a:cubicBezTo>
                <a:cubicBezTo>
                  <a:pt x="2127599" y="4164306"/>
                  <a:pt x="2144173" y="4166414"/>
                  <a:pt x="2159214" y="4172430"/>
                </a:cubicBezTo>
                <a:cubicBezTo>
                  <a:pt x="2169849" y="4176684"/>
                  <a:pt x="2179421" y="4183287"/>
                  <a:pt x="2189950" y="4187799"/>
                </a:cubicBezTo>
                <a:cubicBezTo>
                  <a:pt x="2197395" y="4190990"/>
                  <a:pt x="2205244" y="4193156"/>
                  <a:pt x="2213002" y="4195483"/>
                </a:cubicBezTo>
                <a:cubicBezTo>
                  <a:pt x="2230862" y="4200841"/>
                  <a:pt x="2248773" y="4206046"/>
                  <a:pt x="2266790" y="4210851"/>
                </a:cubicBezTo>
                <a:cubicBezTo>
                  <a:pt x="2287198" y="4216293"/>
                  <a:pt x="2307551" y="4222077"/>
                  <a:pt x="2328262" y="4226219"/>
                </a:cubicBezTo>
                <a:cubicBezTo>
                  <a:pt x="2341069" y="4228780"/>
                  <a:pt x="2354083" y="4230467"/>
                  <a:pt x="2366683" y="4233903"/>
                </a:cubicBezTo>
                <a:cubicBezTo>
                  <a:pt x="2382312" y="4238165"/>
                  <a:pt x="2397304" y="4244507"/>
                  <a:pt x="2412787" y="4249271"/>
                </a:cubicBezTo>
                <a:cubicBezTo>
                  <a:pt x="2430609" y="4254755"/>
                  <a:pt x="2448558" y="4259834"/>
                  <a:pt x="2466575" y="4264639"/>
                </a:cubicBezTo>
                <a:cubicBezTo>
                  <a:pt x="2486983" y="4270081"/>
                  <a:pt x="2508436" y="4272163"/>
                  <a:pt x="2528047" y="4280007"/>
                </a:cubicBezTo>
                <a:cubicBezTo>
                  <a:pt x="2540854" y="4285130"/>
                  <a:pt x="2553086" y="4292030"/>
                  <a:pt x="2566468" y="4295375"/>
                </a:cubicBezTo>
                <a:cubicBezTo>
                  <a:pt x="2626130" y="4310290"/>
                  <a:pt x="2676850" y="4318289"/>
                  <a:pt x="2735516" y="4326111"/>
                </a:cubicBezTo>
                <a:cubicBezTo>
                  <a:pt x="2755985" y="4328840"/>
                  <a:pt x="2776572" y="4330701"/>
                  <a:pt x="2796989" y="4333795"/>
                </a:cubicBezTo>
                <a:lnTo>
                  <a:pt x="2989089" y="4364531"/>
                </a:lnTo>
                <a:cubicBezTo>
                  <a:pt x="3065699" y="4376501"/>
                  <a:pt x="3142973" y="4383476"/>
                  <a:pt x="3219610" y="4395267"/>
                </a:cubicBezTo>
                <a:cubicBezTo>
                  <a:pt x="3235009" y="4397636"/>
                  <a:pt x="3250386" y="4400165"/>
                  <a:pt x="3265715" y="4402952"/>
                </a:cubicBezTo>
                <a:cubicBezTo>
                  <a:pt x="3278565" y="4405288"/>
                  <a:pt x="3291164" y="4409110"/>
                  <a:pt x="3304135" y="4410636"/>
                </a:cubicBezTo>
                <a:cubicBezTo>
                  <a:pt x="3334766" y="4414240"/>
                  <a:pt x="3365704" y="4414785"/>
                  <a:pt x="3396343" y="4418320"/>
                </a:cubicBezTo>
                <a:cubicBezTo>
                  <a:pt x="3432327" y="4422472"/>
                  <a:pt x="3467728" y="4432180"/>
                  <a:pt x="3503920" y="4433688"/>
                </a:cubicBezTo>
                <a:lnTo>
                  <a:pt x="3688336" y="4441372"/>
                </a:lnTo>
                <a:cubicBezTo>
                  <a:pt x="4711683" y="4580919"/>
                  <a:pt x="3853816" y="4471861"/>
                  <a:pt x="6454589" y="4456740"/>
                </a:cubicBezTo>
                <a:cubicBezTo>
                  <a:pt x="6470169" y="4456649"/>
                  <a:pt x="6485294" y="4451425"/>
                  <a:pt x="6500693" y="4449056"/>
                </a:cubicBezTo>
                <a:cubicBezTo>
                  <a:pt x="6520608" y="4445992"/>
                  <a:pt x="6579022" y="4438480"/>
                  <a:pt x="6600585" y="4433688"/>
                </a:cubicBezTo>
                <a:cubicBezTo>
                  <a:pt x="6691961" y="4413382"/>
                  <a:pt x="6491351" y="4442539"/>
                  <a:pt x="6685110" y="4418320"/>
                </a:cubicBezTo>
                <a:cubicBezTo>
                  <a:pt x="6715846" y="4410636"/>
                  <a:pt x="6748981" y="4409436"/>
                  <a:pt x="6777318" y="4395267"/>
                </a:cubicBezTo>
                <a:cubicBezTo>
                  <a:pt x="6787563" y="4390144"/>
                  <a:pt x="6796941" y="4382677"/>
                  <a:pt x="6808054" y="4379899"/>
                </a:cubicBezTo>
                <a:cubicBezTo>
                  <a:pt x="6828088" y="4374891"/>
                  <a:pt x="6849035" y="4374776"/>
                  <a:pt x="6869526" y="4372215"/>
                </a:cubicBezTo>
                <a:cubicBezTo>
                  <a:pt x="7057666" y="4303801"/>
                  <a:pt x="6877107" y="4373115"/>
                  <a:pt x="7000155" y="4318427"/>
                </a:cubicBezTo>
                <a:cubicBezTo>
                  <a:pt x="7007557" y="4315137"/>
                  <a:pt x="7015962" y="4314365"/>
                  <a:pt x="7023207" y="4310743"/>
                </a:cubicBezTo>
                <a:cubicBezTo>
                  <a:pt x="7082790" y="4280952"/>
                  <a:pt x="7011369" y="4307005"/>
                  <a:pt x="7069311" y="4287691"/>
                </a:cubicBezTo>
                <a:cubicBezTo>
                  <a:pt x="7089202" y="4267800"/>
                  <a:pt x="7110893" y="4243095"/>
                  <a:pt x="7138468" y="4233903"/>
                </a:cubicBezTo>
                <a:cubicBezTo>
                  <a:pt x="7174605" y="4221857"/>
                  <a:pt x="7154000" y="4229227"/>
                  <a:pt x="7199940" y="4210851"/>
                </a:cubicBezTo>
                <a:cubicBezTo>
                  <a:pt x="7226299" y="4184492"/>
                  <a:pt x="7227018" y="4182076"/>
                  <a:pt x="7261412" y="4157062"/>
                </a:cubicBezTo>
                <a:cubicBezTo>
                  <a:pt x="7276349" y="4146198"/>
                  <a:pt x="7293093" y="4137864"/>
                  <a:pt x="7307516" y="4126326"/>
                </a:cubicBezTo>
                <a:cubicBezTo>
                  <a:pt x="7318830" y="4117275"/>
                  <a:pt x="7327251" y="4105019"/>
                  <a:pt x="7338252" y="4095590"/>
                </a:cubicBezTo>
                <a:cubicBezTo>
                  <a:pt x="7345264" y="4089580"/>
                  <a:pt x="7355093" y="4087056"/>
                  <a:pt x="7361305" y="4080222"/>
                </a:cubicBezTo>
                <a:cubicBezTo>
                  <a:pt x="7380950" y="4058613"/>
                  <a:pt x="7397164" y="4034118"/>
                  <a:pt x="7415093" y="4011066"/>
                </a:cubicBezTo>
                <a:cubicBezTo>
                  <a:pt x="7432765" y="3940380"/>
                  <a:pt x="7406847" y="4025910"/>
                  <a:pt x="7453513" y="3941909"/>
                </a:cubicBezTo>
                <a:cubicBezTo>
                  <a:pt x="7458642" y="3932677"/>
                  <a:pt x="7457037" y="3920880"/>
                  <a:pt x="7461197" y="3911173"/>
                </a:cubicBezTo>
                <a:cubicBezTo>
                  <a:pt x="7472478" y="3884852"/>
                  <a:pt x="7488139" y="3860569"/>
                  <a:pt x="7499617" y="3834333"/>
                </a:cubicBezTo>
                <a:cubicBezTo>
                  <a:pt x="7513889" y="3801712"/>
                  <a:pt x="7544366" y="3678193"/>
                  <a:pt x="7545721" y="3672968"/>
                </a:cubicBezTo>
                <a:cubicBezTo>
                  <a:pt x="7553672" y="3642300"/>
                  <a:pt x="7557007" y="3610176"/>
                  <a:pt x="7568773" y="3580760"/>
                </a:cubicBezTo>
                <a:cubicBezTo>
                  <a:pt x="7573896" y="3567953"/>
                  <a:pt x="7580631" y="3555679"/>
                  <a:pt x="7584141" y="3542340"/>
                </a:cubicBezTo>
                <a:cubicBezTo>
                  <a:pt x="7593474" y="3506874"/>
                  <a:pt x="7599510" y="3470622"/>
                  <a:pt x="7607194" y="3434763"/>
                </a:cubicBezTo>
                <a:cubicBezTo>
                  <a:pt x="7612317" y="3373291"/>
                  <a:pt x="7616804" y="3311762"/>
                  <a:pt x="7622562" y="3250346"/>
                </a:cubicBezTo>
                <a:cubicBezTo>
                  <a:pt x="7624489" y="3229786"/>
                  <a:pt x="7628825" y="3209475"/>
                  <a:pt x="7630246" y="3188874"/>
                </a:cubicBezTo>
                <a:cubicBezTo>
                  <a:pt x="7640214" y="3044338"/>
                  <a:pt x="7639356" y="2913310"/>
                  <a:pt x="7645614" y="2766252"/>
                </a:cubicBezTo>
                <a:cubicBezTo>
                  <a:pt x="7647034" y="2732886"/>
                  <a:pt x="7650737" y="2699657"/>
                  <a:pt x="7653298" y="2666360"/>
                </a:cubicBezTo>
                <a:cubicBezTo>
                  <a:pt x="7656259" y="2497555"/>
                  <a:pt x="7656127" y="2255098"/>
                  <a:pt x="7668666" y="2067005"/>
                </a:cubicBezTo>
                <a:cubicBezTo>
                  <a:pt x="7670209" y="2043863"/>
                  <a:pt x="7673922" y="2020915"/>
                  <a:pt x="7676350" y="1997849"/>
                </a:cubicBezTo>
                <a:cubicBezTo>
                  <a:pt x="7679045" y="1972249"/>
                  <a:pt x="7681473" y="1946622"/>
                  <a:pt x="7684034" y="1921009"/>
                </a:cubicBezTo>
                <a:cubicBezTo>
                  <a:pt x="7681473" y="1657190"/>
                  <a:pt x="7683055" y="1393299"/>
                  <a:pt x="7676350" y="1129553"/>
                </a:cubicBezTo>
                <a:cubicBezTo>
                  <a:pt x="7672021" y="959271"/>
                  <a:pt x="7670709" y="1060884"/>
                  <a:pt x="7653298" y="991241"/>
                </a:cubicBezTo>
                <a:cubicBezTo>
                  <a:pt x="7650130" y="978570"/>
                  <a:pt x="7648782" y="965491"/>
                  <a:pt x="7645614" y="952820"/>
                </a:cubicBezTo>
                <a:cubicBezTo>
                  <a:pt x="7641092" y="934730"/>
                  <a:pt x="7634769" y="917122"/>
                  <a:pt x="7630246" y="899032"/>
                </a:cubicBezTo>
                <a:cubicBezTo>
                  <a:pt x="7624519" y="876123"/>
                  <a:pt x="7620963" y="852693"/>
                  <a:pt x="7614878" y="829876"/>
                </a:cubicBezTo>
                <a:cubicBezTo>
                  <a:pt x="7610704" y="814224"/>
                  <a:pt x="7603772" y="799400"/>
                  <a:pt x="7599510" y="783772"/>
                </a:cubicBezTo>
                <a:cubicBezTo>
                  <a:pt x="7585853" y="733695"/>
                  <a:pt x="7603586" y="757112"/>
                  <a:pt x="7576457" y="729983"/>
                </a:cubicBezTo>
                <a:cubicBezTo>
                  <a:pt x="7562054" y="672369"/>
                  <a:pt x="7574631" y="708034"/>
                  <a:pt x="7522669" y="630091"/>
                </a:cubicBezTo>
                <a:lnTo>
                  <a:pt x="7476565" y="560935"/>
                </a:lnTo>
                <a:cubicBezTo>
                  <a:pt x="7471442" y="553251"/>
                  <a:pt x="7465948" y="545802"/>
                  <a:pt x="7461197" y="537883"/>
                </a:cubicBezTo>
                <a:cubicBezTo>
                  <a:pt x="7445829" y="512269"/>
                  <a:pt x="7432151" y="485563"/>
                  <a:pt x="7415093" y="461042"/>
                </a:cubicBezTo>
                <a:cubicBezTo>
                  <a:pt x="7391103" y="426556"/>
                  <a:pt x="7363866" y="394447"/>
                  <a:pt x="7338252" y="361150"/>
                </a:cubicBezTo>
                <a:cubicBezTo>
                  <a:pt x="7319373" y="304513"/>
                  <a:pt x="7339861" y="354523"/>
                  <a:pt x="7261412" y="268941"/>
                </a:cubicBezTo>
                <a:cubicBezTo>
                  <a:pt x="7255172" y="262133"/>
                  <a:pt x="7252256" y="252722"/>
                  <a:pt x="7246044" y="245889"/>
                </a:cubicBezTo>
                <a:cubicBezTo>
                  <a:pt x="7226551" y="224447"/>
                  <a:pt x="7205933" y="203998"/>
                  <a:pt x="7184572" y="184417"/>
                </a:cubicBezTo>
                <a:cubicBezTo>
                  <a:pt x="7175132" y="175763"/>
                  <a:pt x="7164405" y="168597"/>
                  <a:pt x="7153836" y="161365"/>
                </a:cubicBezTo>
                <a:cubicBezTo>
                  <a:pt x="7037803" y="81975"/>
                  <a:pt x="7056571" y="84742"/>
                  <a:pt x="6930999" y="46104"/>
                </a:cubicBezTo>
                <a:cubicBezTo>
                  <a:pt x="6900718" y="36787"/>
                  <a:pt x="6868206" y="34818"/>
                  <a:pt x="6838790" y="23052"/>
                </a:cubicBezTo>
                <a:cubicBezTo>
                  <a:pt x="6774103" y="-2823"/>
                  <a:pt x="6814107" y="8933"/>
                  <a:pt x="6715846" y="0"/>
                </a:cubicBezTo>
                <a:lnTo>
                  <a:pt x="6254804" y="23052"/>
                </a:lnTo>
                <a:cubicBezTo>
                  <a:pt x="6234189" y="24265"/>
                  <a:pt x="6213800" y="28007"/>
                  <a:pt x="6193331" y="30736"/>
                </a:cubicBezTo>
                <a:cubicBezTo>
                  <a:pt x="6165449" y="34454"/>
                  <a:pt x="6129298" y="39060"/>
                  <a:pt x="6101123" y="46104"/>
                </a:cubicBezTo>
                <a:cubicBezTo>
                  <a:pt x="6074934" y="52651"/>
                  <a:pt x="6048503" y="68191"/>
                  <a:pt x="6024283" y="76841"/>
                </a:cubicBezTo>
                <a:cubicBezTo>
                  <a:pt x="5863168" y="134383"/>
                  <a:pt x="6091967" y="39788"/>
                  <a:pt x="5909022" y="122945"/>
                </a:cubicBezTo>
                <a:cubicBezTo>
                  <a:pt x="5901648" y="126297"/>
                  <a:pt x="5893081" y="126750"/>
                  <a:pt x="5885970" y="130629"/>
                </a:cubicBezTo>
                <a:cubicBezTo>
                  <a:pt x="5792002" y="181884"/>
                  <a:pt x="5856012" y="158544"/>
                  <a:pt x="5801446" y="176733"/>
                </a:cubicBezTo>
                <a:cubicBezTo>
                  <a:pt x="5765587" y="202346"/>
                  <a:pt x="5731238" y="230217"/>
                  <a:pt x="5693869" y="253573"/>
                </a:cubicBezTo>
                <a:cubicBezTo>
                  <a:pt x="5643813" y="284859"/>
                  <a:pt x="5634078" y="287642"/>
                  <a:pt x="5593977" y="322730"/>
                </a:cubicBezTo>
                <a:cubicBezTo>
                  <a:pt x="5585799" y="329886"/>
                  <a:pt x="5577597" y="337204"/>
                  <a:pt x="5570925" y="345782"/>
                </a:cubicBezTo>
                <a:cubicBezTo>
                  <a:pt x="5555878" y="365128"/>
                  <a:pt x="5519005" y="424977"/>
                  <a:pt x="5509452" y="445674"/>
                </a:cubicBezTo>
                <a:cubicBezTo>
                  <a:pt x="5502663" y="460382"/>
                  <a:pt x="5500732" y="477005"/>
                  <a:pt x="5494084" y="491778"/>
                </a:cubicBezTo>
                <a:cubicBezTo>
                  <a:pt x="5477632" y="528338"/>
                  <a:pt x="5458225" y="563496"/>
                  <a:pt x="5440296" y="599355"/>
                </a:cubicBezTo>
                <a:cubicBezTo>
                  <a:pt x="5427489" y="624968"/>
                  <a:pt x="5419058" y="653286"/>
                  <a:pt x="5401876" y="676195"/>
                </a:cubicBezTo>
                <a:cubicBezTo>
                  <a:pt x="5357803" y="734959"/>
                  <a:pt x="5397206" y="678604"/>
                  <a:pt x="5363456" y="737667"/>
                </a:cubicBezTo>
                <a:cubicBezTo>
                  <a:pt x="5358874" y="745686"/>
                  <a:pt x="5352218" y="752460"/>
                  <a:pt x="5348088" y="760720"/>
                </a:cubicBezTo>
                <a:cubicBezTo>
                  <a:pt x="5304572" y="847754"/>
                  <a:pt x="5365200" y="743562"/>
                  <a:pt x="5317352" y="852928"/>
                </a:cubicBezTo>
                <a:cubicBezTo>
                  <a:pt x="5290412" y="914504"/>
                  <a:pt x="5275725" y="923052"/>
                  <a:pt x="5240511" y="975873"/>
                </a:cubicBezTo>
                <a:cubicBezTo>
                  <a:pt x="5232227" y="988300"/>
                  <a:pt x="5224540" y="1001143"/>
                  <a:pt x="5217459" y="1014293"/>
                </a:cubicBezTo>
                <a:cubicBezTo>
                  <a:pt x="5206598" y="1034464"/>
                  <a:pt x="5199431" y="1056703"/>
                  <a:pt x="5186723" y="1075765"/>
                </a:cubicBezTo>
                <a:cubicBezTo>
                  <a:pt x="5173624" y="1095413"/>
                  <a:pt x="5155017" y="1110836"/>
                  <a:pt x="5140619" y="1129553"/>
                </a:cubicBezTo>
                <a:cubicBezTo>
                  <a:pt x="5129358" y="1144193"/>
                  <a:pt x="5120475" y="1160526"/>
                  <a:pt x="5109883" y="1175657"/>
                </a:cubicBezTo>
                <a:cubicBezTo>
                  <a:pt x="5036644" y="1280286"/>
                  <a:pt x="5121819" y="1158817"/>
                  <a:pt x="5071462" y="1221762"/>
                </a:cubicBezTo>
                <a:cubicBezTo>
                  <a:pt x="5055461" y="1241763"/>
                  <a:pt x="5046670" y="1269026"/>
                  <a:pt x="5025358" y="1283234"/>
                </a:cubicBezTo>
                <a:lnTo>
                  <a:pt x="4979254" y="1313970"/>
                </a:lnTo>
                <a:cubicBezTo>
                  <a:pt x="4971570" y="1319093"/>
                  <a:pt x="4964220" y="1324756"/>
                  <a:pt x="4956202" y="1329338"/>
                </a:cubicBezTo>
                <a:cubicBezTo>
                  <a:pt x="4938273" y="1339583"/>
                  <a:pt x="4919836" y="1348987"/>
                  <a:pt x="4902414" y="1360074"/>
                </a:cubicBezTo>
                <a:cubicBezTo>
                  <a:pt x="4891610" y="1366950"/>
                  <a:pt x="4882797" y="1376772"/>
                  <a:pt x="4871678" y="1383126"/>
                </a:cubicBezTo>
                <a:cubicBezTo>
                  <a:pt x="4864646" y="1387145"/>
                  <a:pt x="4856440" y="1388679"/>
                  <a:pt x="4848626" y="1390810"/>
                </a:cubicBezTo>
                <a:cubicBezTo>
                  <a:pt x="4828249" y="1396367"/>
                  <a:pt x="4807191" y="1399499"/>
                  <a:pt x="4787153" y="1406178"/>
                </a:cubicBezTo>
                <a:cubicBezTo>
                  <a:pt x="4779469" y="1408739"/>
                  <a:pt x="4771889" y="1411637"/>
                  <a:pt x="4764101" y="1413862"/>
                </a:cubicBezTo>
                <a:cubicBezTo>
                  <a:pt x="4753947" y="1416763"/>
                  <a:pt x="4743459" y="1418440"/>
                  <a:pt x="4733365" y="1421546"/>
                </a:cubicBezTo>
                <a:cubicBezTo>
                  <a:pt x="4702399" y="1431074"/>
                  <a:pt x="4671893" y="1442038"/>
                  <a:pt x="4641157" y="1452283"/>
                </a:cubicBezTo>
                <a:cubicBezTo>
                  <a:pt x="4633473" y="1454844"/>
                  <a:pt x="4625963" y="1458003"/>
                  <a:pt x="4618105" y="1459967"/>
                </a:cubicBezTo>
                <a:cubicBezTo>
                  <a:pt x="4597614" y="1465090"/>
                  <a:pt x="4576670" y="1468656"/>
                  <a:pt x="4556632" y="1475335"/>
                </a:cubicBezTo>
                <a:cubicBezTo>
                  <a:pt x="4548948" y="1477896"/>
                  <a:pt x="4541659" y="1482442"/>
                  <a:pt x="4533580" y="1483019"/>
                </a:cubicBezTo>
                <a:cubicBezTo>
                  <a:pt x="4505477" y="1485026"/>
                  <a:pt x="4591211" y="1470212"/>
                  <a:pt x="4433688" y="1467651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99"/>
          <p:cNvSpPr/>
          <p:nvPr/>
        </p:nvSpPr>
        <p:spPr>
          <a:xfrm>
            <a:off x="3612607" y="2532706"/>
            <a:ext cx="1828800" cy="911481"/>
          </a:xfrm>
          <a:custGeom>
            <a:avLst/>
            <a:gdLst>
              <a:gd name="connsiteX0" fmla="*/ 1206394 w 1828800"/>
              <a:gd name="connsiteY0" fmla="*/ 4765 h 911481"/>
              <a:gd name="connsiteX1" fmla="*/ 975873 w 1828800"/>
              <a:gd name="connsiteY1" fmla="*/ 20133 h 911481"/>
              <a:gd name="connsiteX2" fmla="*/ 852928 w 1828800"/>
              <a:gd name="connsiteY2" fmla="*/ 35501 h 911481"/>
              <a:gd name="connsiteX3" fmla="*/ 822192 w 1828800"/>
              <a:gd name="connsiteY3" fmla="*/ 43185 h 911481"/>
              <a:gd name="connsiteX4" fmla="*/ 799140 w 1828800"/>
              <a:gd name="connsiteY4" fmla="*/ 50869 h 911481"/>
              <a:gd name="connsiteX5" fmla="*/ 737668 w 1828800"/>
              <a:gd name="connsiteY5" fmla="*/ 66237 h 911481"/>
              <a:gd name="connsiteX6" fmla="*/ 691563 w 1828800"/>
              <a:gd name="connsiteY6" fmla="*/ 81606 h 911481"/>
              <a:gd name="connsiteX7" fmla="*/ 614723 w 1828800"/>
              <a:gd name="connsiteY7" fmla="*/ 104658 h 911481"/>
              <a:gd name="connsiteX8" fmla="*/ 591671 w 1828800"/>
              <a:gd name="connsiteY8" fmla="*/ 112342 h 911481"/>
              <a:gd name="connsiteX9" fmla="*/ 545567 w 1828800"/>
              <a:gd name="connsiteY9" fmla="*/ 135394 h 911481"/>
              <a:gd name="connsiteX10" fmla="*/ 507147 w 1828800"/>
              <a:gd name="connsiteY10" fmla="*/ 143078 h 911481"/>
              <a:gd name="connsiteX11" fmla="*/ 399570 w 1828800"/>
              <a:gd name="connsiteY11" fmla="*/ 173814 h 911481"/>
              <a:gd name="connsiteX12" fmla="*/ 338098 w 1828800"/>
              <a:gd name="connsiteY12" fmla="*/ 189182 h 911481"/>
              <a:gd name="connsiteX13" fmla="*/ 307362 w 1828800"/>
              <a:gd name="connsiteY13" fmla="*/ 204550 h 911481"/>
              <a:gd name="connsiteX14" fmla="*/ 284310 w 1828800"/>
              <a:gd name="connsiteY14" fmla="*/ 212234 h 911481"/>
              <a:gd name="connsiteX15" fmla="*/ 238205 w 1828800"/>
              <a:gd name="connsiteY15" fmla="*/ 235286 h 911481"/>
              <a:gd name="connsiteX16" fmla="*/ 192101 w 1828800"/>
              <a:gd name="connsiteY16" fmla="*/ 266022 h 911481"/>
              <a:gd name="connsiteX17" fmla="*/ 161365 w 1828800"/>
              <a:gd name="connsiteY17" fmla="*/ 304443 h 911481"/>
              <a:gd name="connsiteX18" fmla="*/ 145997 w 1828800"/>
              <a:gd name="connsiteY18" fmla="*/ 327495 h 911481"/>
              <a:gd name="connsiteX19" fmla="*/ 99893 w 1828800"/>
              <a:gd name="connsiteY19" fmla="*/ 373599 h 911481"/>
              <a:gd name="connsiteX20" fmla="*/ 76841 w 1828800"/>
              <a:gd name="connsiteY20" fmla="*/ 396651 h 911481"/>
              <a:gd name="connsiteX21" fmla="*/ 30736 w 1828800"/>
              <a:gd name="connsiteY21" fmla="*/ 458123 h 911481"/>
              <a:gd name="connsiteX22" fmla="*/ 7684 w 1828800"/>
              <a:gd name="connsiteY22" fmla="*/ 504227 h 911481"/>
              <a:gd name="connsiteX23" fmla="*/ 0 w 1828800"/>
              <a:gd name="connsiteY23" fmla="*/ 527280 h 911481"/>
              <a:gd name="connsiteX24" fmla="*/ 15368 w 1828800"/>
              <a:gd name="connsiteY24" fmla="*/ 650224 h 911481"/>
              <a:gd name="connsiteX25" fmla="*/ 46105 w 1828800"/>
              <a:gd name="connsiteY25" fmla="*/ 688644 h 911481"/>
              <a:gd name="connsiteX26" fmla="*/ 61473 w 1828800"/>
              <a:gd name="connsiteY26" fmla="*/ 711696 h 911481"/>
              <a:gd name="connsiteX27" fmla="*/ 153681 w 1828800"/>
              <a:gd name="connsiteY27" fmla="*/ 788537 h 911481"/>
              <a:gd name="connsiteX28" fmla="*/ 176733 w 1828800"/>
              <a:gd name="connsiteY28" fmla="*/ 796221 h 911481"/>
              <a:gd name="connsiteX29" fmla="*/ 199785 w 1828800"/>
              <a:gd name="connsiteY29" fmla="*/ 811589 h 911481"/>
              <a:gd name="connsiteX30" fmla="*/ 230521 w 1828800"/>
              <a:gd name="connsiteY30" fmla="*/ 819273 h 911481"/>
              <a:gd name="connsiteX31" fmla="*/ 253573 w 1828800"/>
              <a:gd name="connsiteY31" fmla="*/ 826957 h 911481"/>
              <a:gd name="connsiteX32" fmla="*/ 315046 w 1828800"/>
              <a:gd name="connsiteY32" fmla="*/ 842325 h 911481"/>
              <a:gd name="connsiteX33" fmla="*/ 361150 w 1828800"/>
              <a:gd name="connsiteY33" fmla="*/ 857693 h 911481"/>
              <a:gd name="connsiteX34" fmla="*/ 384202 w 1828800"/>
              <a:gd name="connsiteY34" fmla="*/ 865377 h 911481"/>
              <a:gd name="connsiteX35" fmla="*/ 422622 w 1828800"/>
              <a:gd name="connsiteY35" fmla="*/ 873061 h 911481"/>
              <a:gd name="connsiteX36" fmla="*/ 445674 w 1828800"/>
              <a:gd name="connsiteY36" fmla="*/ 880745 h 911481"/>
              <a:gd name="connsiteX37" fmla="*/ 507147 w 1828800"/>
              <a:gd name="connsiteY37" fmla="*/ 888429 h 911481"/>
              <a:gd name="connsiteX38" fmla="*/ 614723 w 1828800"/>
              <a:gd name="connsiteY38" fmla="*/ 903797 h 911481"/>
              <a:gd name="connsiteX39" fmla="*/ 814508 w 1828800"/>
              <a:gd name="connsiteY39" fmla="*/ 911481 h 911481"/>
              <a:gd name="connsiteX40" fmla="*/ 1298602 w 1828800"/>
              <a:gd name="connsiteY40" fmla="*/ 903797 h 911481"/>
              <a:gd name="connsiteX41" fmla="*/ 1352390 w 1828800"/>
              <a:gd name="connsiteY41" fmla="*/ 888429 h 911481"/>
              <a:gd name="connsiteX42" fmla="*/ 1429231 w 1828800"/>
              <a:gd name="connsiteY42" fmla="*/ 865377 h 911481"/>
              <a:gd name="connsiteX43" fmla="*/ 1459967 w 1828800"/>
              <a:gd name="connsiteY43" fmla="*/ 850009 h 911481"/>
              <a:gd name="connsiteX44" fmla="*/ 1483019 w 1828800"/>
              <a:gd name="connsiteY44" fmla="*/ 842325 h 911481"/>
              <a:gd name="connsiteX45" fmla="*/ 1506071 w 1828800"/>
              <a:gd name="connsiteY45" fmla="*/ 826957 h 911481"/>
              <a:gd name="connsiteX46" fmla="*/ 1536807 w 1828800"/>
              <a:gd name="connsiteY46" fmla="*/ 819273 h 911481"/>
              <a:gd name="connsiteX47" fmla="*/ 1598279 w 1828800"/>
              <a:gd name="connsiteY47" fmla="*/ 796221 h 911481"/>
              <a:gd name="connsiteX48" fmla="*/ 1667436 w 1828800"/>
              <a:gd name="connsiteY48" fmla="*/ 750116 h 911481"/>
              <a:gd name="connsiteX49" fmla="*/ 1690488 w 1828800"/>
              <a:gd name="connsiteY49" fmla="*/ 734748 h 911481"/>
              <a:gd name="connsiteX50" fmla="*/ 1744276 w 1828800"/>
              <a:gd name="connsiteY50" fmla="*/ 704012 h 911481"/>
              <a:gd name="connsiteX51" fmla="*/ 1790380 w 1828800"/>
              <a:gd name="connsiteY51" fmla="*/ 650224 h 911481"/>
              <a:gd name="connsiteX52" fmla="*/ 1798064 w 1828800"/>
              <a:gd name="connsiteY52" fmla="*/ 627172 h 911481"/>
              <a:gd name="connsiteX53" fmla="*/ 1813432 w 1828800"/>
              <a:gd name="connsiteY53" fmla="*/ 596436 h 911481"/>
              <a:gd name="connsiteX54" fmla="*/ 1821116 w 1828800"/>
              <a:gd name="connsiteY54" fmla="*/ 534964 h 911481"/>
              <a:gd name="connsiteX55" fmla="*/ 1828800 w 1828800"/>
              <a:gd name="connsiteY55" fmla="*/ 481175 h 911481"/>
              <a:gd name="connsiteX56" fmla="*/ 1821116 w 1828800"/>
              <a:gd name="connsiteY56" fmla="*/ 266022 h 911481"/>
              <a:gd name="connsiteX57" fmla="*/ 1805748 w 1828800"/>
              <a:gd name="connsiteY57" fmla="*/ 235286 h 911481"/>
              <a:gd name="connsiteX58" fmla="*/ 1759644 w 1828800"/>
              <a:gd name="connsiteY58" fmla="*/ 189182 h 911481"/>
              <a:gd name="connsiteX59" fmla="*/ 1705856 w 1828800"/>
              <a:gd name="connsiteY59" fmla="*/ 143078 h 911481"/>
              <a:gd name="connsiteX60" fmla="*/ 1682804 w 1828800"/>
              <a:gd name="connsiteY60" fmla="*/ 127710 h 911481"/>
              <a:gd name="connsiteX61" fmla="*/ 1636700 w 1828800"/>
              <a:gd name="connsiteY61" fmla="*/ 112342 h 911481"/>
              <a:gd name="connsiteX62" fmla="*/ 1621331 w 1828800"/>
              <a:gd name="connsiteY62" fmla="*/ 96974 h 911481"/>
              <a:gd name="connsiteX63" fmla="*/ 1544491 w 1828800"/>
              <a:gd name="connsiteY63" fmla="*/ 66237 h 911481"/>
              <a:gd name="connsiteX64" fmla="*/ 1521439 w 1828800"/>
              <a:gd name="connsiteY64" fmla="*/ 58553 h 911481"/>
              <a:gd name="connsiteX65" fmla="*/ 1498387 w 1828800"/>
              <a:gd name="connsiteY65" fmla="*/ 50869 h 911481"/>
              <a:gd name="connsiteX66" fmla="*/ 1352390 w 1828800"/>
              <a:gd name="connsiteY66" fmla="*/ 27817 h 911481"/>
              <a:gd name="connsiteX67" fmla="*/ 1275550 w 1828800"/>
              <a:gd name="connsiteY67" fmla="*/ 4765 h 911481"/>
              <a:gd name="connsiteX68" fmla="*/ 1206394 w 1828800"/>
              <a:gd name="connsiteY68" fmla="*/ 4765 h 91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28800" h="911481">
                <a:moveTo>
                  <a:pt x="1206394" y="4765"/>
                </a:moveTo>
                <a:cubicBezTo>
                  <a:pt x="1156448" y="7326"/>
                  <a:pt x="1073662" y="8850"/>
                  <a:pt x="975873" y="20133"/>
                </a:cubicBezTo>
                <a:cubicBezTo>
                  <a:pt x="934845" y="24867"/>
                  <a:pt x="892995" y="25484"/>
                  <a:pt x="852928" y="35501"/>
                </a:cubicBezTo>
                <a:cubicBezTo>
                  <a:pt x="842683" y="38062"/>
                  <a:pt x="832346" y="40284"/>
                  <a:pt x="822192" y="43185"/>
                </a:cubicBezTo>
                <a:cubicBezTo>
                  <a:pt x="814404" y="45410"/>
                  <a:pt x="806954" y="48738"/>
                  <a:pt x="799140" y="50869"/>
                </a:cubicBezTo>
                <a:cubicBezTo>
                  <a:pt x="778763" y="56426"/>
                  <a:pt x="757705" y="59558"/>
                  <a:pt x="737668" y="66237"/>
                </a:cubicBezTo>
                <a:cubicBezTo>
                  <a:pt x="722300" y="71360"/>
                  <a:pt x="707279" y="77677"/>
                  <a:pt x="691563" y="81606"/>
                </a:cubicBezTo>
                <a:cubicBezTo>
                  <a:pt x="645111" y="93219"/>
                  <a:pt x="670846" y="85950"/>
                  <a:pt x="614723" y="104658"/>
                </a:cubicBezTo>
                <a:cubicBezTo>
                  <a:pt x="607039" y="107219"/>
                  <a:pt x="598410" y="107849"/>
                  <a:pt x="591671" y="112342"/>
                </a:cubicBezTo>
                <a:cubicBezTo>
                  <a:pt x="569134" y="127367"/>
                  <a:pt x="571017" y="129031"/>
                  <a:pt x="545567" y="135394"/>
                </a:cubicBezTo>
                <a:cubicBezTo>
                  <a:pt x="532897" y="138562"/>
                  <a:pt x="519747" y="139642"/>
                  <a:pt x="507147" y="143078"/>
                </a:cubicBezTo>
                <a:cubicBezTo>
                  <a:pt x="426590" y="165048"/>
                  <a:pt x="495552" y="154618"/>
                  <a:pt x="399570" y="173814"/>
                </a:cubicBezTo>
                <a:cubicBezTo>
                  <a:pt x="377020" y="178324"/>
                  <a:pt x="358773" y="180321"/>
                  <a:pt x="338098" y="189182"/>
                </a:cubicBezTo>
                <a:cubicBezTo>
                  <a:pt x="327570" y="193694"/>
                  <a:pt x="317890" y="200038"/>
                  <a:pt x="307362" y="204550"/>
                </a:cubicBezTo>
                <a:cubicBezTo>
                  <a:pt x="299917" y="207741"/>
                  <a:pt x="291555" y="208612"/>
                  <a:pt x="284310" y="212234"/>
                </a:cubicBezTo>
                <a:cubicBezTo>
                  <a:pt x="224729" y="242024"/>
                  <a:pt x="296147" y="215973"/>
                  <a:pt x="238205" y="235286"/>
                </a:cubicBezTo>
                <a:cubicBezTo>
                  <a:pt x="222837" y="245531"/>
                  <a:pt x="202346" y="250654"/>
                  <a:pt x="192101" y="266022"/>
                </a:cubicBezTo>
                <a:cubicBezTo>
                  <a:pt x="144801" y="336972"/>
                  <a:pt x="205161" y="249697"/>
                  <a:pt x="161365" y="304443"/>
                </a:cubicBezTo>
                <a:cubicBezTo>
                  <a:pt x="155596" y="311654"/>
                  <a:pt x="152132" y="320593"/>
                  <a:pt x="145997" y="327495"/>
                </a:cubicBezTo>
                <a:cubicBezTo>
                  <a:pt x="131558" y="343739"/>
                  <a:pt x="115261" y="358231"/>
                  <a:pt x="99893" y="373599"/>
                </a:cubicBezTo>
                <a:cubicBezTo>
                  <a:pt x="92209" y="381283"/>
                  <a:pt x="82869" y="387609"/>
                  <a:pt x="76841" y="396651"/>
                </a:cubicBezTo>
                <a:cubicBezTo>
                  <a:pt x="42086" y="448783"/>
                  <a:pt x="59166" y="429695"/>
                  <a:pt x="30736" y="458123"/>
                </a:cubicBezTo>
                <a:cubicBezTo>
                  <a:pt x="11421" y="516068"/>
                  <a:pt x="37477" y="444640"/>
                  <a:pt x="7684" y="504227"/>
                </a:cubicBezTo>
                <a:cubicBezTo>
                  <a:pt x="4062" y="511472"/>
                  <a:pt x="2561" y="519596"/>
                  <a:pt x="0" y="527280"/>
                </a:cubicBezTo>
                <a:cubicBezTo>
                  <a:pt x="1467" y="546346"/>
                  <a:pt x="-1218" y="617052"/>
                  <a:pt x="15368" y="650224"/>
                </a:cubicBezTo>
                <a:cubicBezTo>
                  <a:pt x="31136" y="681761"/>
                  <a:pt x="27044" y="664819"/>
                  <a:pt x="46105" y="688644"/>
                </a:cubicBezTo>
                <a:cubicBezTo>
                  <a:pt x="51874" y="695855"/>
                  <a:pt x="55338" y="704794"/>
                  <a:pt x="61473" y="711696"/>
                </a:cubicBezTo>
                <a:cubicBezTo>
                  <a:pt x="79494" y="731970"/>
                  <a:pt x="124457" y="778796"/>
                  <a:pt x="153681" y="788537"/>
                </a:cubicBezTo>
                <a:cubicBezTo>
                  <a:pt x="161365" y="791098"/>
                  <a:pt x="169488" y="792599"/>
                  <a:pt x="176733" y="796221"/>
                </a:cubicBezTo>
                <a:cubicBezTo>
                  <a:pt x="184993" y="800351"/>
                  <a:pt x="191297" y="807951"/>
                  <a:pt x="199785" y="811589"/>
                </a:cubicBezTo>
                <a:cubicBezTo>
                  <a:pt x="209492" y="815749"/>
                  <a:pt x="220367" y="816372"/>
                  <a:pt x="230521" y="819273"/>
                </a:cubicBezTo>
                <a:cubicBezTo>
                  <a:pt x="238309" y="821498"/>
                  <a:pt x="245759" y="824826"/>
                  <a:pt x="253573" y="826957"/>
                </a:cubicBezTo>
                <a:cubicBezTo>
                  <a:pt x="273950" y="832514"/>
                  <a:pt x="295008" y="835646"/>
                  <a:pt x="315046" y="842325"/>
                </a:cubicBezTo>
                <a:lnTo>
                  <a:pt x="361150" y="857693"/>
                </a:lnTo>
                <a:cubicBezTo>
                  <a:pt x="368834" y="860254"/>
                  <a:pt x="376260" y="863789"/>
                  <a:pt x="384202" y="865377"/>
                </a:cubicBezTo>
                <a:cubicBezTo>
                  <a:pt x="397009" y="867938"/>
                  <a:pt x="409952" y="869893"/>
                  <a:pt x="422622" y="873061"/>
                </a:cubicBezTo>
                <a:cubicBezTo>
                  <a:pt x="430480" y="875025"/>
                  <a:pt x="437705" y="879296"/>
                  <a:pt x="445674" y="880745"/>
                </a:cubicBezTo>
                <a:cubicBezTo>
                  <a:pt x="465991" y="884439"/>
                  <a:pt x="486737" y="885289"/>
                  <a:pt x="507147" y="888429"/>
                </a:cubicBezTo>
                <a:cubicBezTo>
                  <a:pt x="571692" y="898359"/>
                  <a:pt x="526582" y="898760"/>
                  <a:pt x="614723" y="903797"/>
                </a:cubicBezTo>
                <a:cubicBezTo>
                  <a:pt x="681259" y="907599"/>
                  <a:pt x="747913" y="908920"/>
                  <a:pt x="814508" y="911481"/>
                </a:cubicBezTo>
                <a:lnTo>
                  <a:pt x="1298602" y="903797"/>
                </a:lnTo>
                <a:cubicBezTo>
                  <a:pt x="1312014" y="903397"/>
                  <a:pt x="1338633" y="892360"/>
                  <a:pt x="1352390" y="888429"/>
                </a:cubicBezTo>
                <a:cubicBezTo>
                  <a:pt x="1378126" y="881076"/>
                  <a:pt x="1404885" y="877550"/>
                  <a:pt x="1429231" y="865377"/>
                </a:cubicBezTo>
                <a:cubicBezTo>
                  <a:pt x="1439476" y="860254"/>
                  <a:pt x="1449439" y="854521"/>
                  <a:pt x="1459967" y="850009"/>
                </a:cubicBezTo>
                <a:cubicBezTo>
                  <a:pt x="1467412" y="846818"/>
                  <a:pt x="1475774" y="845947"/>
                  <a:pt x="1483019" y="842325"/>
                </a:cubicBezTo>
                <a:cubicBezTo>
                  <a:pt x="1491279" y="838195"/>
                  <a:pt x="1497583" y="830595"/>
                  <a:pt x="1506071" y="826957"/>
                </a:cubicBezTo>
                <a:cubicBezTo>
                  <a:pt x="1515778" y="822797"/>
                  <a:pt x="1526919" y="822981"/>
                  <a:pt x="1536807" y="819273"/>
                </a:cubicBezTo>
                <a:cubicBezTo>
                  <a:pt x="1617170" y="789137"/>
                  <a:pt x="1519385" y="815945"/>
                  <a:pt x="1598279" y="796221"/>
                </a:cubicBezTo>
                <a:lnTo>
                  <a:pt x="1667436" y="750116"/>
                </a:lnTo>
                <a:cubicBezTo>
                  <a:pt x="1675120" y="744993"/>
                  <a:pt x="1683100" y="740289"/>
                  <a:pt x="1690488" y="734748"/>
                </a:cubicBezTo>
                <a:cubicBezTo>
                  <a:pt x="1727704" y="706836"/>
                  <a:pt x="1709075" y="715746"/>
                  <a:pt x="1744276" y="704012"/>
                </a:cubicBezTo>
                <a:cubicBezTo>
                  <a:pt x="1763182" y="685106"/>
                  <a:pt x="1778677" y="673629"/>
                  <a:pt x="1790380" y="650224"/>
                </a:cubicBezTo>
                <a:cubicBezTo>
                  <a:pt x="1794002" y="642979"/>
                  <a:pt x="1794873" y="634617"/>
                  <a:pt x="1798064" y="627172"/>
                </a:cubicBezTo>
                <a:cubicBezTo>
                  <a:pt x="1802576" y="616644"/>
                  <a:pt x="1808309" y="606681"/>
                  <a:pt x="1813432" y="596436"/>
                </a:cubicBezTo>
                <a:cubicBezTo>
                  <a:pt x="1815993" y="575945"/>
                  <a:pt x="1818387" y="555433"/>
                  <a:pt x="1821116" y="534964"/>
                </a:cubicBezTo>
                <a:cubicBezTo>
                  <a:pt x="1823510" y="517011"/>
                  <a:pt x="1828800" y="499287"/>
                  <a:pt x="1828800" y="481175"/>
                </a:cubicBezTo>
                <a:cubicBezTo>
                  <a:pt x="1828800" y="409412"/>
                  <a:pt x="1827814" y="337472"/>
                  <a:pt x="1821116" y="266022"/>
                </a:cubicBezTo>
                <a:cubicBezTo>
                  <a:pt x="1820047" y="254617"/>
                  <a:pt x="1812904" y="244231"/>
                  <a:pt x="1805748" y="235286"/>
                </a:cubicBezTo>
                <a:cubicBezTo>
                  <a:pt x="1792171" y="218315"/>
                  <a:pt x="1775012" y="204550"/>
                  <a:pt x="1759644" y="189182"/>
                </a:cubicBezTo>
                <a:cubicBezTo>
                  <a:pt x="1731718" y="161256"/>
                  <a:pt x="1740357" y="167721"/>
                  <a:pt x="1705856" y="143078"/>
                </a:cubicBezTo>
                <a:cubicBezTo>
                  <a:pt x="1698341" y="137710"/>
                  <a:pt x="1691243" y="131461"/>
                  <a:pt x="1682804" y="127710"/>
                </a:cubicBezTo>
                <a:cubicBezTo>
                  <a:pt x="1668001" y="121131"/>
                  <a:pt x="1636700" y="112342"/>
                  <a:pt x="1636700" y="112342"/>
                </a:cubicBezTo>
                <a:cubicBezTo>
                  <a:pt x="1631577" y="107219"/>
                  <a:pt x="1627359" y="100993"/>
                  <a:pt x="1621331" y="96974"/>
                </a:cubicBezTo>
                <a:cubicBezTo>
                  <a:pt x="1598719" y="81900"/>
                  <a:pt x="1569481" y="74567"/>
                  <a:pt x="1544491" y="66237"/>
                </a:cubicBezTo>
                <a:lnTo>
                  <a:pt x="1521439" y="58553"/>
                </a:lnTo>
                <a:cubicBezTo>
                  <a:pt x="1513755" y="55992"/>
                  <a:pt x="1506405" y="52014"/>
                  <a:pt x="1498387" y="50869"/>
                </a:cubicBezTo>
                <a:cubicBezTo>
                  <a:pt x="1463514" y="45887"/>
                  <a:pt x="1376849" y="33932"/>
                  <a:pt x="1352390" y="27817"/>
                </a:cubicBezTo>
                <a:cubicBezTo>
                  <a:pt x="1305938" y="16204"/>
                  <a:pt x="1331673" y="23473"/>
                  <a:pt x="1275550" y="4765"/>
                </a:cubicBezTo>
                <a:cubicBezTo>
                  <a:pt x="1247638" y="-4539"/>
                  <a:pt x="1256340" y="2204"/>
                  <a:pt x="1206394" y="4765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0"/>
          <p:cNvSpPr/>
          <p:nvPr/>
        </p:nvSpPr>
        <p:spPr>
          <a:xfrm>
            <a:off x="3004457" y="1677063"/>
            <a:ext cx="2772084" cy="836561"/>
          </a:xfrm>
          <a:custGeom>
            <a:avLst/>
            <a:gdLst>
              <a:gd name="connsiteX0" fmla="*/ 1206394 w 1828800"/>
              <a:gd name="connsiteY0" fmla="*/ 4765 h 911481"/>
              <a:gd name="connsiteX1" fmla="*/ 975873 w 1828800"/>
              <a:gd name="connsiteY1" fmla="*/ 20133 h 911481"/>
              <a:gd name="connsiteX2" fmla="*/ 852928 w 1828800"/>
              <a:gd name="connsiteY2" fmla="*/ 35501 h 911481"/>
              <a:gd name="connsiteX3" fmla="*/ 822192 w 1828800"/>
              <a:gd name="connsiteY3" fmla="*/ 43185 h 911481"/>
              <a:gd name="connsiteX4" fmla="*/ 799140 w 1828800"/>
              <a:gd name="connsiteY4" fmla="*/ 50869 h 911481"/>
              <a:gd name="connsiteX5" fmla="*/ 737668 w 1828800"/>
              <a:gd name="connsiteY5" fmla="*/ 66237 h 911481"/>
              <a:gd name="connsiteX6" fmla="*/ 691563 w 1828800"/>
              <a:gd name="connsiteY6" fmla="*/ 81606 h 911481"/>
              <a:gd name="connsiteX7" fmla="*/ 614723 w 1828800"/>
              <a:gd name="connsiteY7" fmla="*/ 104658 h 911481"/>
              <a:gd name="connsiteX8" fmla="*/ 591671 w 1828800"/>
              <a:gd name="connsiteY8" fmla="*/ 112342 h 911481"/>
              <a:gd name="connsiteX9" fmla="*/ 545567 w 1828800"/>
              <a:gd name="connsiteY9" fmla="*/ 135394 h 911481"/>
              <a:gd name="connsiteX10" fmla="*/ 507147 w 1828800"/>
              <a:gd name="connsiteY10" fmla="*/ 143078 h 911481"/>
              <a:gd name="connsiteX11" fmla="*/ 399570 w 1828800"/>
              <a:gd name="connsiteY11" fmla="*/ 173814 h 911481"/>
              <a:gd name="connsiteX12" fmla="*/ 338098 w 1828800"/>
              <a:gd name="connsiteY12" fmla="*/ 189182 h 911481"/>
              <a:gd name="connsiteX13" fmla="*/ 307362 w 1828800"/>
              <a:gd name="connsiteY13" fmla="*/ 204550 h 911481"/>
              <a:gd name="connsiteX14" fmla="*/ 284310 w 1828800"/>
              <a:gd name="connsiteY14" fmla="*/ 212234 h 911481"/>
              <a:gd name="connsiteX15" fmla="*/ 238205 w 1828800"/>
              <a:gd name="connsiteY15" fmla="*/ 235286 h 911481"/>
              <a:gd name="connsiteX16" fmla="*/ 192101 w 1828800"/>
              <a:gd name="connsiteY16" fmla="*/ 266022 h 911481"/>
              <a:gd name="connsiteX17" fmla="*/ 161365 w 1828800"/>
              <a:gd name="connsiteY17" fmla="*/ 304443 h 911481"/>
              <a:gd name="connsiteX18" fmla="*/ 145997 w 1828800"/>
              <a:gd name="connsiteY18" fmla="*/ 327495 h 911481"/>
              <a:gd name="connsiteX19" fmla="*/ 99893 w 1828800"/>
              <a:gd name="connsiteY19" fmla="*/ 373599 h 911481"/>
              <a:gd name="connsiteX20" fmla="*/ 76841 w 1828800"/>
              <a:gd name="connsiteY20" fmla="*/ 396651 h 911481"/>
              <a:gd name="connsiteX21" fmla="*/ 30736 w 1828800"/>
              <a:gd name="connsiteY21" fmla="*/ 458123 h 911481"/>
              <a:gd name="connsiteX22" fmla="*/ 7684 w 1828800"/>
              <a:gd name="connsiteY22" fmla="*/ 504227 h 911481"/>
              <a:gd name="connsiteX23" fmla="*/ 0 w 1828800"/>
              <a:gd name="connsiteY23" fmla="*/ 527280 h 911481"/>
              <a:gd name="connsiteX24" fmla="*/ 15368 w 1828800"/>
              <a:gd name="connsiteY24" fmla="*/ 650224 h 911481"/>
              <a:gd name="connsiteX25" fmla="*/ 46105 w 1828800"/>
              <a:gd name="connsiteY25" fmla="*/ 688644 h 911481"/>
              <a:gd name="connsiteX26" fmla="*/ 61473 w 1828800"/>
              <a:gd name="connsiteY26" fmla="*/ 711696 h 911481"/>
              <a:gd name="connsiteX27" fmla="*/ 153681 w 1828800"/>
              <a:gd name="connsiteY27" fmla="*/ 788537 h 911481"/>
              <a:gd name="connsiteX28" fmla="*/ 176733 w 1828800"/>
              <a:gd name="connsiteY28" fmla="*/ 796221 h 911481"/>
              <a:gd name="connsiteX29" fmla="*/ 199785 w 1828800"/>
              <a:gd name="connsiteY29" fmla="*/ 811589 h 911481"/>
              <a:gd name="connsiteX30" fmla="*/ 230521 w 1828800"/>
              <a:gd name="connsiteY30" fmla="*/ 819273 h 911481"/>
              <a:gd name="connsiteX31" fmla="*/ 253573 w 1828800"/>
              <a:gd name="connsiteY31" fmla="*/ 826957 h 911481"/>
              <a:gd name="connsiteX32" fmla="*/ 315046 w 1828800"/>
              <a:gd name="connsiteY32" fmla="*/ 842325 h 911481"/>
              <a:gd name="connsiteX33" fmla="*/ 361150 w 1828800"/>
              <a:gd name="connsiteY33" fmla="*/ 857693 h 911481"/>
              <a:gd name="connsiteX34" fmla="*/ 384202 w 1828800"/>
              <a:gd name="connsiteY34" fmla="*/ 865377 h 911481"/>
              <a:gd name="connsiteX35" fmla="*/ 422622 w 1828800"/>
              <a:gd name="connsiteY35" fmla="*/ 873061 h 911481"/>
              <a:gd name="connsiteX36" fmla="*/ 445674 w 1828800"/>
              <a:gd name="connsiteY36" fmla="*/ 880745 h 911481"/>
              <a:gd name="connsiteX37" fmla="*/ 507147 w 1828800"/>
              <a:gd name="connsiteY37" fmla="*/ 888429 h 911481"/>
              <a:gd name="connsiteX38" fmla="*/ 614723 w 1828800"/>
              <a:gd name="connsiteY38" fmla="*/ 903797 h 911481"/>
              <a:gd name="connsiteX39" fmla="*/ 814508 w 1828800"/>
              <a:gd name="connsiteY39" fmla="*/ 911481 h 911481"/>
              <a:gd name="connsiteX40" fmla="*/ 1298602 w 1828800"/>
              <a:gd name="connsiteY40" fmla="*/ 903797 h 911481"/>
              <a:gd name="connsiteX41" fmla="*/ 1352390 w 1828800"/>
              <a:gd name="connsiteY41" fmla="*/ 888429 h 911481"/>
              <a:gd name="connsiteX42" fmla="*/ 1429231 w 1828800"/>
              <a:gd name="connsiteY42" fmla="*/ 865377 h 911481"/>
              <a:gd name="connsiteX43" fmla="*/ 1459967 w 1828800"/>
              <a:gd name="connsiteY43" fmla="*/ 850009 h 911481"/>
              <a:gd name="connsiteX44" fmla="*/ 1483019 w 1828800"/>
              <a:gd name="connsiteY44" fmla="*/ 842325 h 911481"/>
              <a:gd name="connsiteX45" fmla="*/ 1506071 w 1828800"/>
              <a:gd name="connsiteY45" fmla="*/ 826957 h 911481"/>
              <a:gd name="connsiteX46" fmla="*/ 1536807 w 1828800"/>
              <a:gd name="connsiteY46" fmla="*/ 819273 h 911481"/>
              <a:gd name="connsiteX47" fmla="*/ 1598279 w 1828800"/>
              <a:gd name="connsiteY47" fmla="*/ 796221 h 911481"/>
              <a:gd name="connsiteX48" fmla="*/ 1667436 w 1828800"/>
              <a:gd name="connsiteY48" fmla="*/ 750116 h 911481"/>
              <a:gd name="connsiteX49" fmla="*/ 1690488 w 1828800"/>
              <a:gd name="connsiteY49" fmla="*/ 734748 h 911481"/>
              <a:gd name="connsiteX50" fmla="*/ 1744276 w 1828800"/>
              <a:gd name="connsiteY50" fmla="*/ 704012 h 911481"/>
              <a:gd name="connsiteX51" fmla="*/ 1790380 w 1828800"/>
              <a:gd name="connsiteY51" fmla="*/ 650224 h 911481"/>
              <a:gd name="connsiteX52" fmla="*/ 1798064 w 1828800"/>
              <a:gd name="connsiteY52" fmla="*/ 627172 h 911481"/>
              <a:gd name="connsiteX53" fmla="*/ 1813432 w 1828800"/>
              <a:gd name="connsiteY53" fmla="*/ 596436 h 911481"/>
              <a:gd name="connsiteX54" fmla="*/ 1821116 w 1828800"/>
              <a:gd name="connsiteY54" fmla="*/ 534964 h 911481"/>
              <a:gd name="connsiteX55" fmla="*/ 1828800 w 1828800"/>
              <a:gd name="connsiteY55" fmla="*/ 481175 h 911481"/>
              <a:gd name="connsiteX56" fmla="*/ 1821116 w 1828800"/>
              <a:gd name="connsiteY56" fmla="*/ 266022 h 911481"/>
              <a:gd name="connsiteX57" fmla="*/ 1805748 w 1828800"/>
              <a:gd name="connsiteY57" fmla="*/ 235286 h 911481"/>
              <a:gd name="connsiteX58" fmla="*/ 1759644 w 1828800"/>
              <a:gd name="connsiteY58" fmla="*/ 189182 h 911481"/>
              <a:gd name="connsiteX59" fmla="*/ 1705856 w 1828800"/>
              <a:gd name="connsiteY59" fmla="*/ 143078 h 911481"/>
              <a:gd name="connsiteX60" fmla="*/ 1682804 w 1828800"/>
              <a:gd name="connsiteY60" fmla="*/ 127710 h 911481"/>
              <a:gd name="connsiteX61" fmla="*/ 1636700 w 1828800"/>
              <a:gd name="connsiteY61" fmla="*/ 112342 h 911481"/>
              <a:gd name="connsiteX62" fmla="*/ 1621331 w 1828800"/>
              <a:gd name="connsiteY62" fmla="*/ 96974 h 911481"/>
              <a:gd name="connsiteX63" fmla="*/ 1544491 w 1828800"/>
              <a:gd name="connsiteY63" fmla="*/ 66237 h 911481"/>
              <a:gd name="connsiteX64" fmla="*/ 1521439 w 1828800"/>
              <a:gd name="connsiteY64" fmla="*/ 58553 h 911481"/>
              <a:gd name="connsiteX65" fmla="*/ 1498387 w 1828800"/>
              <a:gd name="connsiteY65" fmla="*/ 50869 h 911481"/>
              <a:gd name="connsiteX66" fmla="*/ 1352390 w 1828800"/>
              <a:gd name="connsiteY66" fmla="*/ 27817 h 911481"/>
              <a:gd name="connsiteX67" fmla="*/ 1275550 w 1828800"/>
              <a:gd name="connsiteY67" fmla="*/ 4765 h 911481"/>
              <a:gd name="connsiteX68" fmla="*/ 1206394 w 1828800"/>
              <a:gd name="connsiteY68" fmla="*/ 4765 h 911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828800" h="911481">
                <a:moveTo>
                  <a:pt x="1206394" y="4765"/>
                </a:moveTo>
                <a:cubicBezTo>
                  <a:pt x="1156448" y="7326"/>
                  <a:pt x="1073662" y="8850"/>
                  <a:pt x="975873" y="20133"/>
                </a:cubicBezTo>
                <a:cubicBezTo>
                  <a:pt x="934845" y="24867"/>
                  <a:pt x="892995" y="25484"/>
                  <a:pt x="852928" y="35501"/>
                </a:cubicBezTo>
                <a:cubicBezTo>
                  <a:pt x="842683" y="38062"/>
                  <a:pt x="832346" y="40284"/>
                  <a:pt x="822192" y="43185"/>
                </a:cubicBezTo>
                <a:cubicBezTo>
                  <a:pt x="814404" y="45410"/>
                  <a:pt x="806954" y="48738"/>
                  <a:pt x="799140" y="50869"/>
                </a:cubicBezTo>
                <a:cubicBezTo>
                  <a:pt x="778763" y="56426"/>
                  <a:pt x="757705" y="59558"/>
                  <a:pt x="737668" y="66237"/>
                </a:cubicBezTo>
                <a:cubicBezTo>
                  <a:pt x="722300" y="71360"/>
                  <a:pt x="707279" y="77677"/>
                  <a:pt x="691563" y="81606"/>
                </a:cubicBezTo>
                <a:cubicBezTo>
                  <a:pt x="645111" y="93219"/>
                  <a:pt x="670846" y="85950"/>
                  <a:pt x="614723" y="104658"/>
                </a:cubicBezTo>
                <a:cubicBezTo>
                  <a:pt x="607039" y="107219"/>
                  <a:pt x="598410" y="107849"/>
                  <a:pt x="591671" y="112342"/>
                </a:cubicBezTo>
                <a:cubicBezTo>
                  <a:pt x="569134" y="127367"/>
                  <a:pt x="571017" y="129031"/>
                  <a:pt x="545567" y="135394"/>
                </a:cubicBezTo>
                <a:cubicBezTo>
                  <a:pt x="532897" y="138562"/>
                  <a:pt x="519747" y="139642"/>
                  <a:pt x="507147" y="143078"/>
                </a:cubicBezTo>
                <a:cubicBezTo>
                  <a:pt x="426590" y="165048"/>
                  <a:pt x="495552" y="154618"/>
                  <a:pt x="399570" y="173814"/>
                </a:cubicBezTo>
                <a:cubicBezTo>
                  <a:pt x="377020" y="178324"/>
                  <a:pt x="358773" y="180321"/>
                  <a:pt x="338098" y="189182"/>
                </a:cubicBezTo>
                <a:cubicBezTo>
                  <a:pt x="327570" y="193694"/>
                  <a:pt x="317890" y="200038"/>
                  <a:pt x="307362" y="204550"/>
                </a:cubicBezTo>
                <a:cubicBezTo>
                  <a:pt x="299917" y="207741"/>
                  <a:pt x="291555" y="208612"/>
                  <a:pt x="284310" y="212234"/>
                </a:cubicBezTo>
                <a:cubicBezTo>
                  <a:pt x="224729" y="242024"/>
                  <a:pt x="296147" y="215973"/>
                  <a:pt x="238205" y="235286"/>
                </a:cubicBezTo>
                <a:cubicBezTo>
                  <a:pt x="222837" y="245531"/>
                  <a:pt x="202346" y="250654"/>
                  <a:pt x="192101" y="266022"/>
                </a:cubicBezTo>
                <a:cubicBezTo>
                  <a:pt x="144801" y="336972"/>
                  <a:pt x="205161" y="249697"/>
                  <a:pt x="161365" y="304443"/>
                </a:cubicBezTo>
                <a:cubicBezTo>
                  <a:pt x="155596" y="311654"/>
                  <a:pt x="152132" y="320593"/>
                  <a:pt x="145997" y="327495"/>
                </a:cubicBezTo>
                <a:cubicBezTo>
                  <a:pt x="131558" y="343739"/>
                  <a:pt x="115261" y="358231"/>
                  <a:pt x="99893" y="373599"/>
                </a:cubicBezTo>
                <a:cubicBezTo>
                  <a:pt x="92209" y="381283"/>
                  <a:pt x="82869" y="387609"/>
                  <a:pt x="76841" y="396651"/>
                </a:cubicBezTo>
                <a:cubicBezTo>
                  <a:pt x="42086" y="448783"/>
                  <a:pt x="59166" y="429695"/>
                  <a:pt x="30736" y="458123"/>
                </a:cubicBezTo>
                <a:cubicBezTo>
                  <a:pt x="11421" y="516068"/>
                  <a:pt x="37477" y="444640"/>
                  <a:pt x="7684" y="504227"/>
                </a:cubicBezTo>
                <a:cubicBezTo>
                  <a:pt x="4062" y="511472"/>
                  <a:pt x="2561" y="519596"/>
                  <a:pt x="0" y="527280"/>
                </a:cubicBezTo>
                <a:cubicBezTo>
                  <a:pt x="1467" y="546346"/>
                  <a:pt x="-1218" y="617052"/>
                  <a:pt x="15368" y="650224"/>
                </a:cubicBezTo>
                <a:cubicBezTo>
                  <a:pt x="31136" y="681761"/>
                  <a:pt x="27044" y="664819"/>
                  <a:pt x="46105" y="688644"/>
                </a:cubicBezTo>
                <a:cubicBezTo>
                  <a:pt x="51874" y="695855"/>
                  <a:pt x="55338" y="704794"/>
                  <a:pt x="61473" y="711696"/>
                </a:cubicBezTo>
                <a:cubicBezTo>
                  <a:pt x="79494" y="731970"/>
                  <a:pt x="124457" y="778796"/>
                  <a:pt x="153681" y="788537"/>
                </a:cubicBezTo>
                <a:cubicBezTo>
                  <a:pt x="161365" y="791098"/>
                  <a:pt x="169488" y="792599"/>
                  <a:pt x="176733" y="796221"/>
                </a:cubicBezTo>
                <a:cubicBezTo>
                  <a:pt x="184993" y="800351"/>
                  <a:pt x="191297" y="807951"/>
                  <a:pt x="199785" y="811589"/>
                </a:cubicBezTo>
                <a:cubicBezTo>
                  <a:pt x="209492" y="815749"/>
                  <a:pt x="220367" y="816372"/>
                  <a:pt x="230521" y="819273"/>
                </a:cubicBezTo>
                <a:cubicBezTo>
                  <a:pt x="238309" y="821498"/>
                  <a:pt x="245759" y="824826"/>
                  <a:pt x="253573" y="826957"/>
                </a:cubicBezTo>
                <a:cubicBezTo>
                  <a:pt x="273950" y="832514"/>
                  <a:pt x="295008" y="835646"/>
                  <a:pt x="315046" y="842325"/>
                </a:cubicBezTo>
                <a:lnTo>
                  <a:pt x="361150" y="857693"/>
                </a:lnTo>
                <a:cubicBezTo>
                  <a:pt x="368834" y="860254"/>
                  <a:pt x="376260" y="863789"/>
                  <a:pt x="384202" y="865377"/>
                </a:cubicBezTo>
                <a:cubicBezTo>
                  <a:pt x="397009" y="867938"/>
                  <a:pt x="409952" y="869893"/>
                  <a:pt x="422622" y="873061"/>
                </a:cubicBezTo>
                <a:cubicBezTo>
                  <a:pt x="430480" y="875025"/>
                  <a:pt x="437705" y="879296"/>
                  <a:pt x="445674" y="880745"/>
                </a:cubicBezTo>
                <a:cubicBezTo>
                  <a:pt x="465991" y="884439"/>
                  <a:pt x="486737" y="885289"/>
                  <a:pt x="507147" y="888429"/>
                </a:cubicBezTo>
                <a:cubicBezTo>
                  <a:pt x="571692" y="898359"/>
                  <a:pt x="526582" y="898760"/>
                  <a:pt x="614723" y="903797"/>
                </a:cubicBezTo>
                <a:cubicBezTo>
                  <a:pt x="681259" y="907599"/>
                  <a:pt x="747913" y="908920"/>
                  <a:pt x="814508" y="911481"/>
                </a:cubicBezTo>
                <a:lnTo>
                  <a:pt x="1298602" y="903797"/>
                </a:lnTo>
                <a:cubicBezTo>
                  <a:pt x="1312014" y="903397"/>
                  <a:pt x="1338633" y="892360"/>
                  <a:pt x="1352390" y="888429"/>
                </a:cubicBezTo>
                <a:cubicBezTo>
                  <a:pt x="1378126" y="881076"/>
                  <a:pt x="1404885" y="877550"/>
                  <a:pt x="1429231" y="865377"/>
                </a:cubicBezTo>
                <a:cubicBezTo>
                  <a:pt x="1439476" y="860254"/>
                  <a:pt x="1449439" y="854521"/>
                  <a:pt x="1459967" y="850009"/>
                </a:cubicBezTo>
                <a:cubicBezTo>
                  <a:pt x="1467412" y="846818"/>
                  <a:pt x="1475774" y="845947"/>
                  <a:pt x="1483019" y="842325"/>
                </a:cubicBezTo>
                <a:cubicBezTo>
                  <a:pt x="1491279" y="838195"/>
                  <a:pt x="1497583" y="830595"/>
                  <a:pt x="1506071" y="826957"/>
                </a:cubicBezTo>
                <a:cubicBezTo>
                  <a:pt x="1515778" y="822797"/>
                  <a:pt x="1526919" y="822981"/>
                  <a:pt x="1536807" y="819273"/>
                </a:cubicBezTo>
                <a:cubicBezTo>
                  <a:pt x="1617170" y="789137"/>
                  <a:pt x="1519385" y="815945"/>
                  <a:pt x="1598279" y="796221"/>
                </a:cubicBezTo>
                <a:lnTo>
                  <a:pt x="1667436" y="750116"/>
                </a:lnTo>
                <a:cubicBezTo>
                  <a:pt x="1675120" y="744993"/>
                  <a:pt x="1683100" y="740289"/>
                  <a:pt x="1690488" y="734748"/>
                </a:cubicBezTo>
                <a:cubicBezTo>
                  <a:pt x="1727704" y="706836"/>
                  <a:pt x="1709075" y="715746"/>
                  <a:pt x="1744276" y="704012"/>
                </a:cubicBezTo>
                <a:cubicBezTo>
                  <a:pt x="1763182" y="685106"/>
                  <a:pt x="1778677" y="673629"/>
                  <a:pt x="1790380" y="650224"/>
                </a:cubicBezTo>
                <a:cubicBezTo>
                  <a:pt x="1794002" y="642979"/>
                  <a:pt x="1794873" y="634617"/>
                  <a:pt x="1798064" y="627172"/>
                </a:cubicBezTo>
                <a:cubicBezTo>
                  <a:pt x="1802576" y="616644"/>
                  <a:pt x="1808309" y="606681"/>
                  <a:pt x="1813432" y="596436"/>
                </a:cubicBezTo>
                <a:cubicBezTo>
                  <a:pt x="1815993" y="575945"/>
                  <a:pt x="1818387" y="555433"/>
                  <a:pt x="1821116" y="534964"/>
                </a:cubicBezTo>
                <a:cubicBezTo>
                  <a:pt x="1823510" y="517011"/>
                  <a:pt x="1828800" y="499287"/>
                  <a:pt x="1828800" y="481175"/>
                </a:cubicBezTo>
                <a:cubicBezTo>
                  <a:pt x="1828800" y="409412"/>
                  <a:pt x="1827814" y="337472"/>
                  <a:pt x="1821116" y="266022"/>
                </a:cubicBezTo>
                <a:cubicBezTo>
                  <a:pt x="1820047" y="254617"/>
                  <a:pt x="1812904" y="244231"/>
                  <a:pt x="1805748" y="235286"/>
                </a:cubicBezTo>
                <a:cubicBezTo>
                  <a:pt x="1792171" y="218315"/>
                  <a:pt x="1775012" y="204550"/>
                  <a:pt x="1759644" y="189182"/>
                </a:cubicBezTo>
                <a:cubicBezTo>
                  <a:pt x="1731718" y="161256"/>
                  <a:pt x="1740357" y="167721"/>
                  <a:pt x="1705856" y="143078"/>
                </a:cubicBezTo>
                <a:cubicBezTo>
                  <a:pt x="1698341" y="137710"/>
                  <a:pt x="1691243" y="131461"/>
                  <a:pt x="1682804" y="127710"/>
                </a:cubicBezTo>
                <a:cubicBezTo>
                  <a:pt x="1668001" y="121131"/>
                  <a:pt x="1636700" y="112342"/>
                  <a:pt x="1636700" y="112342"/>
                </a:cubicBezTo>
                <a:cubicBezTo>
                  <a:pt x="1631577" y="107219"/>
                  <a:pt x="1627359" y="100993"/>
                  <a:pt x="1621331" y="96974"/>
                </a:cubicBezTo>
                <a:cubicBezTo>
                  <a:pt x="1598719" y="81900"/>
                  <a:pt x="1569481" y="74567"/>
                  <a:pt x="1544491" y="66237"/>
                </a:cubicBezTo>
                <a:lnTo>
                  <a:pt x="1521439" y="58553"/>
                </a:lnTo>
                <a:cubicBezTo>
                  <a:pt x="1513755" y="55992"/>
                  <a:pt x="1506405" y="52014"/>
                  <a:pt x="1498387" y="50869"/>
                </a:cubicBezTo>
                <a:cubicBezTo>
                  <a:pt x="1463514" y="45887"/>
                  <a:pt x="1376849" y="33932"/>
                  <a:pt x="1352390" y="27817"/>
                </a:cubicBezTo>
                <a:cubicBezTo>
                  <a:pt x="1305938" y="16204"/>
                  <a:pt x="1331673" y="23473"/>
                  <a:pt x="1275550" y="4765"/>
                </a:cubicBezTo>
                <a:cubicBezTo>
                  <a:pt x="1247638" y="-4539"/>
                  <a:pt x="1256340" y="2204"/>
                  <a:pt x="1206394" y="4765"/>
                </a:cubicBezTo>
                <a:close/>
              </a:path>
            </a:pathLst>
          </a:custGeom>
          <a:noFill/>
          <a:ln w="12700" cap="flat" cmpd="sng" algn="ctr">
            <a:solidFill>
              <a:schemeClr val="accent3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811742" y="454907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LAN1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583299" y="2932446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LAN2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274469" y="1960138"/>
            <a:ext cx="66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WAN</a:t>
            </a:r>
          </a:p>
        </p:txBody>
      </p:sp>
    </p:spTree>
    <p:extLst>
      <p:ext uri="{BB962C8B-B14F-4D97-AF65-F5344CB8AC3E}">
        <p14:creationId xmlns:p14="http://schemas.microsoft.com/office/powerpoint/2010/main" val="218446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 animBg="1"/>
      <p:bldP spid="98" grpId="1" animBg="1"/>
      <p:bldP spid="100" grpId="0" animBg="1"/>
      <p:bldP spid="100" grpId="1" animBg="1"/>
      <p:bldP spid="101" grpId="0" animBg="1"/>
      <p:bldP spid="101" grpId="1" animBg="1"/>
      <p:bldP spid="102" grpId="0"/>
      <p:bldP spid="102" grpId="1"/>
      <p:bldP spid="103" grpId="0"/>
      <p:bldP spid="103" grpId="1"/>
      <p:bldP spid="104" grpId="0"/>
      <p:bldP spid="10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How Do </a:t>
            </a:r>
            <a:r>
              <a:rPr lang="nl-NL" dirty="0" err="1"/>
              <a:t>All</a:t>
            </a:r>
            <a:r>
              <a:rPr lang="nl-NL" dirty="0"/>
              <a:t> These </a:t>
            </a:r>
            <a:r>
              <a:rPr lang="nl-NL" dirty="0" err="1"/>
              <a:t>Devices</a:t>
            </a:r>
            <a:r>
              <a:rPr lang="nl-NL" dirty="0"/>
              <a:t> </a:t>
            </a:r>
            <a:r>
              <a:rPr lang="nl-NL" dirty="0" err="1"/>
              <a:t>Communicate</a:t>
            </a:r>
            <a:r>
              <a:rPr lang="nl-NL" dirty="0"/>
              <a:t> ?</a:t>
            </a:r>
          </a:p>
        </p:txBody>
      </p:sp>
      <p:pic>
        <p:nvPicPr>
          <p:cNvPr id="4" name="Online Media 3" descr="NewIP">
            <a:hlinkClick r:id="" action="ppaction://media"/>
            <a:extLst>
              <a:ext uri="{FF2B5EF4-FFF2-40B4-BE49-F238E27FC236}">
                <a16:creationId xmlns:a16="http://schemas.microsoft.com/office/drawing/2014/main" id="{AEE1464D-928F-9E4A-8194-E95934497F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7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 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2529" y="3180879"/>
            <a:ext cx="1162836" cy="215556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1" name="Straight Connector 20"/>
          <p:cNvCxnSpPr/>
          <p:nvPr/>
        </p:nvCxnSpPr>
        <p:spPr>
          <a:xfrm>
            <a:off x="988879" y="3613899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88879" y="4037189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88879" y="4507085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82529" y="4922931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14837" y="4967110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214837" y="4553599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14837" y="4110311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220636" y="3668658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220636" y="3245638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221150" y="3180879"/>
            <a:ext cx="1162836" cy="215556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6227500" y="3593693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227500" y="4016983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227500" y="4486879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221150" y="4922931"/>
            <a:ext cx="11628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453458" y="4967110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453458" y="4553599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447109" y="4110311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447109" y="3666924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453458" y="3245638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</a:t>
            </a:r>
          </a:p>
        </p:txBody>
      </p:sp>
      <p:cxnSp>
        <p:nvCxnSpPr>
          <p:cNvPr id="55" name="Elbow Connector 54"/>
          <p:cNvCxnSpPr>
            <a:stCxn id="6" idx="2"/>
            <a:endCxn id="43" idx="2"/>
          </p:cNvCxnSpPr>
          <p:nvPr/>
        </p:nvCxnSpPr>
        <p:spPr>
          <a:xfrm rot="16200000" flipH="1">
            <a:off x="4183257" y="2717131"/>
            <a:ext cx="12700" cy="5238621"/>
          </a:xfrm>
          <a:prstGeom prst="bentConnector3">
            <a:avLst>
              <a:gd name="adj1" fmla="val 300778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34774" y="3956423"/>
            <a:ext cx="801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79646"/>
                </a:solidFill>
              </a:rPr>
              <a:t>Protocol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386658" y="4264200"/>
            <a:ext cx="3705763" cy="0"/>
          </a:xfrm>
          <a:prstGeom prst="straightConnector1">
            <a:avLst/>
          </a:prstGeom>
          <a:ln>
            <a:solidFill>
              <a:srgbClr val="FF66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rot="5400000">
            <a:off x="-293100" y="4059099"/>
            <a:ext cx="196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Communication SW/HW</a:t>
            </a:r>
          </a:p>
        </p:txBody>
      </p:sp>
      <p:sp>
        <p:nvSpPr>
          <p:cNvPr id="39" name="TextBox 38"/>
          <p:cNvSpPr txBox="1"/>
          <p:nvPr/>
        </p:nvSpPr>
        <p:spPr>
          <a:xfrm rot="5400000">
            <a:off x="6626724" y="4093464"/>
            <a:ext cx="196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Communication SW/HW</a:t>
            </a:r>
          </a:p>
        </p:txBody>
      </p:sp>
    </p:spTree>
    <p:extLst>
      <p:ext uri="{BB962C8B-B14F-4D97-AF65-F5344CB8AC3E}">
        <p14:creationId xmlns:p14="http://schemas.microsoft.com/office/powerpoint/2010/main" val="357653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48" grpId="0"/>
      <p:bldP spid="49" grpId="0"/>
      <p:bldP spid="50" grpId="0"/>
      <p:bldP spid="51" grpId="0"/>
      <p:bldP spid="52" grpId="0"/>
      <p:bldP spid="18" grpId="0" animBg="1"/>
      <p:bldP spid="18" grpId="1" animBg="1"/>
      <p:bldP spid="61" grpId="0"/>
      <p:bldP spid="3" grpId="0"/>
      <p:bldP spid="3" grpId="1"/>
      <p:bldP spid="39" grpId="0"/>
      <p:bldP spid="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/>
          <p:cNvSpPr/>
          <p:nvPr/>
        </p:nvSpPr>
        <p:spPr>
          <a:xfrm>
            <a:off x="6266675" y="4922846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7" name="Rectangle 106"/>
          <p:cNvSpPr/>
          <p:nvPr/>
        </p:nvSpPr>
        <p:spPr>
          <a:xfrm>
            <a:off x="905619" y="49229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5" name="Rectangle 114"/>
          <p:cNvSpPr/>
          <p:nvPr/>
        </p:nvSpPr>
        <p:spPr>
          <a:xfrm>
            <a:off x="6266621" y="4083637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6" name="Rectangle 115"/>
          <p:cNvSpPr/>
          <p:nvPr/>
        </p:nvSpPr>
        <p:spPr>
          <a:xfrm>
            <a:off x="6266621" y="4504923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45050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0837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3" name="Rectangle 112"/>
          <p:cNvSpPr/>
          <p:nvPr/>
        </p:nvSpPr>
        <p:spPr>
          <a:xfrm>
            <a:off x="6266621" y="3245553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4" name="Rectangle 113"/>
          <p:cNvSpPr/>
          <p:nvPr/>
        </p:nvSpPr>
        <p:spPr>
          <a:xfrm>
            <a:off x="6266621" y="3666839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3666924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245638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52" y="160515"/>
            <a:ext cx="5334000" cy="361950"/>
          </a:xfrm>
        </p:spPr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dirty="0" err="1"/>
              <a:t>Encapsulation</a:t>
            </a:r>
            <a:r>
              <a:rPr lang="nl-NL" dirty="0"/>
              <a:t> &amp; </a:t>
            </a:r>
            <a:r>
              <a:rPr lang="nl-NL" dirty="0" err="1"/>
              <a:t>Decapsulation</a:t>
            </a:r>
            <a:r>
              <a:rPr lang="nl-NL" dirty="0"/>
              <a:t> 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1187023" y="4967110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90683" y="4568456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14838" y="4140477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220636" y="3729885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220636" y="3245638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</a:t>
            </a:r>
          </a:p>
        </p:txBody>
      </p:sp>
      <p:cxnSp>
        <p:nvCxnSpPr>
          <p:cNvPr id="55" name="Elbow Connector 54"/>
          <p:cNvCxnSpPr>
            <a:stCxn id="107" idx="2"/>
          </p:cNvCxnSpPr>
          <p:nvPr/>
        </p:nvCxnSpPr>
        <p:spPr>
          <a:xfrm rot="5400000" flipH="1" flipV="1">
            <a:off x="4170466" y="2712116"/>
            <a:ext cx="7775" cy="5256427"/>
          </a:xfrm>
          <a:prstGeom prst="bentConnector3">
            <a:avLst>
              <a:gd name="adj1" fmla="val -43605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6900" y="2671615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2306900" y="3285118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Rectangle 41"/>
          <p:cNvSpPr/>
          <p:nvPr/>
        </p:nvSpPr>
        <p:spPr>
          <a:xfrm>
            <a:off x="2576856" y="3285118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tangle 56"/>
          <p:cNvSpPr/>
          <p:nvPr/>
        </p:nvSpPr>
        <p:spPr>
          <a:xfrm>
            <a:off x="2306900" y="3729885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tangle 57"/>
          <p:cNvSpPr/>
          <p:nvPr/>
        </p:nvSpPr>
        <p:spPr>
          <a:xfrm>
            <a:off x="2576856" y="3729885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9" name="Rectangle 58"/>
          <p:cNvSpPr/>
          <p:nvPr/>
        </p:nvSpPr>
        <p:spPr>
          <a:xfrm>
            <a:off x="2846812" y="3729885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ectangle 59"/>
          <p:cNvSpPr/>
          <p:nvPr/>
        </p:nvSpPr>
        <p:spPr>
          <a:xfrm>
            <a:off x="2306900" y="4140477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Rectangle 61"/>
          <p:cNvSpPr/>
          <p:nvPr/>
        </p:nvSpPr>
        <p:spPr>
          <a:xfrm>
            <a:off x="2576856" y="4140477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5" name="Rectangle 64"/>
          <p:cNvSpPr/>
          <p:nvPr/>
        </p:nvSpPr>
        <p:spPr>
          <a:xfrm>
            <a:off x="2846812" y="4140477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7" name="Rectangle 66"/>
          <p:cNvSpPr/>
          <p:nvPr/>
        </p:nvSpPr>
        <p:spPr>
          <a:xfrm>
            <a:off x="3116768" y="4140477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8" name="Rectangle 67"/>
          <p:cNvSpPr/>
          <p:nvPr/>
        </p:nvSpPr>
        <p:spPr>
          <a:xfrm>
            <a:off x="2306900" y="4609819"/>
            <a:ext cx="269956" cy="25155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9" name="Rectangle 68"/>
          <p:cNvSpPr/>
          <p:nvPr/>
        </p:nvSpPr>
        <p:spPr>
          <a:xfrm>
            <a:off x="2576856" y="4609819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0" name="Rectangle 69"/>
          <p:cNvSpPr/>
          <p:nvPr/>
        </p:nvSpPr>
        <p:spPr>
          <a:xfrm>
            <a:off x="2846812" y="4609819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1" name="Rectangle 70"/>
          <p:cNvSpPr/>
          <p:nvPr/>
        </p:nvSpPr>
        <p:spPr>
          <a:xfrm>
            <a:off x="3116768" y="4609819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2" name="Rectangle 71"/>
          <p:cNvSpPr/>
          <p:nvPr/>
        </p:nvSpPr>
        <p:spPr>
          <a:xfrm>
            <a:off x="3386724" y="4611486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3" name="Rectangle 72"/>
          <p:cNvSpPr/>
          <p:nvPr/>
        </p:nvSpPr>
        <p:spPr>
          <a:xfrm>
            <a:off x="2306900" y="5023330"/>
            <a:ext cx="269956" cy="251557"/>
          </a:xfrm>
          <a:prstGeom prst="rect">
            <a:avLst/>
          </a:prstGeom>
          <a:solidFill>
            <a:srgbClr val="FFCC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4" name="Rectangle 73"/>
          <p:cNvSpPr/>
          <p:nvPr/>
        </p:nvSpPr>
        <p:spPr>
          <a:xfrm>
            <a:off x="2576856" y="5023330"/>
            <a:ext cx="269956" cy="25155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5" name="Rectangle 74"/>
          <p:cNvSpPr/>
          <p:nvPr/>
        </p:nvSpPr>
        <p:spPr>
          <a:xfrm>
            <a:off x="2846812" y="5023330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6" name="Rectangle 75"/>
          <p:cNvSpPr/>
          <p:nvPr/>
        </p:nvSpPr>
        <p:spPr>
          <a:xfrm>
            <a:off x="3116768" y="5023330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7" name="Rectangle 76"/>
          <p:cNvSpPr/>
          <p:nvPr/>
        </p:nvSpPr>
        <p:spPr>
          <a:xfrm>
            <a:off x="3386724" y="5024997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8" name="Rectangle 77"/>
          <p:cNvSpPr/>
          <p:nvPr/>
        </p:nvSpPr>
        <p:spPr>
          <a:xfrm>
            <a:off x="3656680" y="5024997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9" name="Rectangle 78"/>
          <p:cNvSpPr/>
          <p:nvPr/>
        </p:nvSpPr>
        <p:spPr>
          <a:xfrm>
            <a:off x="4478269" y="5023330"/>
            <a:ext cx="269956" cy="251557"/>
          </a:xfrm>
          <a:prstGeom prst="rect">
            <a:avLst/>
          </a:prstGeom>
          <a:solidFill>
            <a:srgbClr val="FFCC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0" name="Rectangle 79"/>
          <p:cNvSpPr/>
          <p:nvPr/>
        </p:nvSpPr>
        <p:spPr>
          <a:xfrm>
            <a:off x="4748225" y="5023330"/>
            <a:ext cx="269956" cy="25155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1" name="Rectangle 80"/>
          <p:cNvSpPr/>
          <p:nvPr/>
        </p:nvSpPr>
        <p:spPr>
          <a:xfrm>
            <a:off x="5018181" y="5023330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2" name="Rectangle 81"/>
          <p:cNvSpPr/>
          <p:nvPr/>
        </p:nvSpPr>
        <p:spPr>
          <a:xfrm>
            <a:off x="5288137" y="5023330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3" name="Rectangle 82"/>
          <p:cNvSpPr/>
          <p:nvPr/>
        </p:nvSpPr>
        <p:spPr>
          <a:xfrm>
            <a:off x="5558093" y="5024997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4" name="Rectangle 83"/>
          <p:cNvSpPr/>
          <p:nvPr/>
        </p:nvSpPr>
        <p:spPr>
          <a:xfrm>
            <a:off x="5828049" y="5024997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Rectangle 84"/>
          <p:cNvSpPr/>
          <p:nvPr/>
        </p:nvSpPr>
        <p:spPr>
          <a:xfrm>
            <a:off x="4748225" y="4635601"/>
            <a:ext cx="269956" cy="251557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6" name="Rectangle 85"/>
          <p:cNvSpPr/>
          <p:nvPr/>
        </p:nvSpPr>
        <p:spPr>
          <a:xfrm>
            <a:off x="5018181" y="4635601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7" name="Rectangle 86"/>
          <p:cNvSpPr/>
          <p:nvPr/>
        </p:nvSpPr>
        <p:spPr>
          <a:xfrm>
            <a:off x="5288137" y="4635601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8" name="Rectangle 87"/>
          <p:cNvSpPr/>
          <p:nvPr/>
        </p:nvSpPr>
        <p:spPr>
          <a:xfrm>
            <a:off x="5558093" y="4635601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9" name="Rectangle 88"/>
          <p:cNvSpPr/>
          <p:nvPr/>
        </p:nvSpPr>
        <p:spPr>
          <a:xfrm>
            <a:off x="5828049" y="4637268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0" name="Rectangle 89"/>
          <p:cNvSpPr/>
          <p:nvPr/>
        </p:nvSpPr>
        <p:spPr>
          <a:xfrm>
            <a:off x="5018181" y="4167098"/>
            <a:ext cx="269956" cy="251557"/>
          </a:xfrm>
          <a:prstGeom prst="rect">
            <a:avLst/>
          </a:prstGeom>
          <a:solidFill>
            <a:srgbClr val="66CCF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1" name="Rectangle 90"/>
          <p:cNvSpPr/>
          <p:nvPr/>
        </p:nvSpPr>
        <p:spPr>
          <a:xfrm>
            <a:off x="5288137" y="4167098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2" name="Rectangle 91"/>
          <p:cNvSpPr/>
          <p:nvPr/>
        </p:nvSpPr>
        <p:spPr>
          <a:xfrm>
            <a:off x="5558093" y="4167098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3" name="Rectangle 92"/>
          <p:cNvSpPr/>
          <p:nvPr/>
        </p:nvSpPr>
        <p:spPr>
          <a:xfrm>
            <a:off x="5828049" y="4167098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4" name="Rectangle 93"/>
          <p:cNvSpPr/>
          <p:nvPr/>
        </p:nvSpPr>
        <p:spPr>
          <a:xfrm>
            <a:off x="5288137" y="3729885"/>
            <a:ext cx="269956" cy="251557"/>
          </a:xfrm>
          <a:prstGeom prst="rect">
            <a:avLst/>
          </a:prstGeom>
          <a:solidFill>
            <a:srgbClr val="FF6FCF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/>
          <p:cNvSpPr/>
          <p:nvPr/>
        </p:nvSpPr>
        <p:spPr>
          <a:xfrm>
            <a:off x="5558093" y="3729885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/>
          <p:cNvSpPr/>
          <p:nvPr/>
        </p:nvSpPr>
        <p:spPr>
          <a:xfrm>
            <a:off x="5828049" y="3729885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/>
          <p:cNvSpPr/>
          <p:nvPr/>
        </p:nvSpPr>
        <p:spPr>
          <a:xfrm>
            <a:off x="5558093" y="3285118"/>
            <a:ext cx="269956" cy="251557"/>
          </a:xfrm>
          <a:prstGeom prst="rect">
            <a:avLst/>
          </a:prstGeom>
          <a:solidFill>
            <a:srgbClr val="CCFF66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/>
          <p:cNvSpPr/>
          <p:nvPr/>
        </p:nvSpPr>
        <p:spPr>
          <a:xfrm>
            <a:off x="5828049" y="3285118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9" name="Rectangle 98"/>
          <p:cNvSpPr/>
          <p:nvPr/>
        </p:nvSpPr>
        <p:spPr>
          <a:xfrm>
            <a:off x="5828049" y="2754607"/>
            <a:ext cx="269956" cy="25155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8" name="Rectangle 107"/>
          <p:cNvSpPr/>
          <p:nvPr/>
        </p:nvSpPr>
        <p:spPr>
          <a:xfrm>
            <a:off x="6548079" y="4967025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1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6551739" y="4568371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2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575894" y="4140392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3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6581692" y="3729800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4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6581692" y="3245553"/>
            <a:ext cx="710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6680" y="5962808"/>
            <a:ext cx="149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>
                <a:solidFill>
                  <a:srgbClr val="FF0000"/>
                </a:solidFill>
              </a:rPr>
              <a:t>1100101010001…</a:t>
            </a:r>
          </a:p>
        </p:txBody>
      </p:sp>
    </p:spTree>
    <p:extLst>
      <p:ext uri="{BB962C8B-B14F-4D97-AF65-F5344CB8AC3E}">
        <p14:creationId xmlns:p14="http://schemas.microsoft.com/office/powerpoint/2010/main" val="202496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8" grpId="0" animBg="1"/>
      <p:bldP spid="3" grpId="0" animBg="1"/>
      <p:bldP spid="41" grpId="0" animBg="1"/>
      <p:bldP spid="42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5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8" grpId="0"/>
      <p:bldP spid="109" grpId="0"/>
      <p:bldP spid="110" grpId="0"/>
      <p:bldP spid="111" grpId="0"/>
      <p:bldP spid="112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905619" y="4922931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6" name="Rectangle 105"/>
          <p:cNvSpPr/>
          <p:nvPr/>
        </p:nvSpPr>
        <p:spPr>
          <a:xfrm>
            <a:off x="905565" y="4505008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5" name="Rectangle 104"/>
          <p:cNvSpPr/>
          <p:nvPr/>
        </p:nvSpPr>
        <p:spPr>
          <a:xfrm>
            <a:off x="905565" y="4083722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905565" y="3666924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905565" y="3245638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TCP/IP Model </a:t>
            </a:r>
            <a:r>
              <a:rPr lang="nl-NL" sz="3600" dirty="0" err="1"/>
              <a:t>Layers</a:t>
            </a:r>
            <a:r>
              <a:rPr lang="nl-NL" sz="3600" dirty="0"/>
              <a:t> </a:t>
            </a:r>
          </a:p>
        </p:txBody>
      </p:sp>
      <p:pic>
        <p:nvPicPr>
          <p:cNvPr id="5" name="Picture 4" descr="laptop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4" y="1507337"/>
            <a:ext cx="1181983" cy="1181983"/>
          </a:xfrm>
          <a:prstGeom prst="rect">
            <a:avLst/>
          </a:prstGeom>
        </p:spPr>
      </p:pic>
      <p:pic>
        <p:nvPicPr>
          <p:cNvPr id="9" name="Content Placeholder 8" descr="server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29365"/>
          <a:stretch>
            <a:fillRect/>
          </a:stretch>
        </p:blipFill>
        <p:spPr>
          <a:xfrm>
            <a:off x="6041544" y="1627427"/>
            <a:ext cx="1570314" cy="989298"/>
          </a:xfrm>
        </p:spPr>
      </p:pic>
      <p:sp>
        <p:nvSpPr>
          <p:cNvPr id="16" name="Down Arrow 15"/>
          <p:cNvSpPr/>
          <p:nvPr/>
        </p:nvSpPr>
        <p:spPr>
          <a:xfrm flipH="1">
            <a:off x="1220636" y="2712378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Down Arrow 16"/>
          <p:cNvSpPr/>
          <p:nvPr/>
        </p:nvSpPr>
        <p:spPr>
          <a:xfrm rot="10800000" flipH="1">
            <a:off x="6557484" y="2677751"/>
            <a:ext cx="349659" cy="33288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977444" y="4967110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15200" y="456845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82182" y="4140477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6726" y="3729885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2434" y="3322350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5" name="Elbow Connector 54"/>
          <p:cNvCxnSpPr>
            <a:stCxn id="107" idx="2"/>
          </p:cNvCxnSpPr>
          <p:nvPr/>
        </p:nvCxnSpPr>
        <p:spPr>
          <a:xfrm rot="5400000" flipH="1" flipV="1">
            <a:off x="4170466" y="2712116"/>
            <a:ext cx="7775" cy="5256427"/>
          </a:xfrm>
          <a:prstGeom prst="bentConnector3">
            <a:avLst>
              <a:gd name="adj1" fmla="val -4360579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01630" y="5486401"/>
            <a:ext cx="1516551" cy="4315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Transmission Medium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37891" y="4929137"/>
            <a:ext cx="1281044" cy="421286"/>
          </a:xfrm>
          <a:prstGeom prst="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1" name="Rectangle 100"/>
          <p:cNvSpPr/>
          <p:nvPr/>
        </p:nvSpPr>
        <p:spPr>
          <a:xfrm>
            <a:off x="6137837" y="4511214"/>
            <a:ext cx="1281044" cy="42128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2" name="Rectangle 101"/>
          <p:cNvSpPr/>
          <p:nvPr/>
        </p:nvSpPr>
        <p:spPr>
          <a:xfrm>
            <a:off x="6137837" y="4089928"/>
            <a:ext cx="1281044" cy="421286"/>
          </a:xfrm>
          <a:prstGeom prst="rect">
            <a:avLst/>
          </a:prstGeom>
          <a:solidFill>
            <a:srgbClr val="66C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tangle 102"/>
          <p:cNvSpPr/>
          <p:nvPr/>
        </p:nvSpPr>
        <p:spPr>
          <a:xfrm>
            <a:off x="6137837" y="3673130"/>
            <a:ext cx="1281044" cy="421286"/>
          </a:xfrm>
          <a:prstGeom prst="rect">
            <a:avLst/>
          </a:prstGeom>
          <a:solidFill>
            <a:srgbClr val="FF6FC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8" name="Rectangle 117"/>
          <p:cNvSpPr/>
          <p:nvPr/>
        </p:nvSpPr>
        <p:spPr>
          <a:xfrm>
            <a:off x="6137837" y="3251844"/>
            <a:ext cx="1281044" cy="421286"/>
          </a:xfrm>
          <a:prstGeom prst="rect">
            <a:avLst/>
          </a:prstGeom>
          <a:solidFill>
            <a:srgbClr val="CC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9" name="Rectangle 118"/>
          <p:cNvSpPr/>
          <p:nvPr/>
        </p:nvSpPr>
        <p:spPr>
          <a:xfrm>
            <a:off x="6209716" y="4973316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147472" y="457466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6214454" y="4146683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108998" y="3736091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124706" y="3328556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16696" y="3251844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4" name="Rectangle 123"/>
          <p:cNvSpPr/>
          <p:nvPr/>
        </p:nvSpPr>
        <p:spPr>
          <a:xfrm>
            <a:off x="2716696" y="3668642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5" name="Rectangle 124"/>
          <p:cNvSpPr/>
          <p:nvPr/>
        </p:nvSpPr>
        <p:spPr>
          <a:xfrm>
            <a:off x="2716696" y="4083722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6" name="Rectangle 125"/>
          <p:cNvSpPr/>
          <p:nvPr/>
        </p:nvSpPr>
        <p:spPr>
          <a:xfrm>
            <a:off x="2716696" y="4493233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7" name="Rectangle 126"/>
          <p:cNvSpPr/>
          <p:nvPr/>
        </p:nvSpPr>
        <p:spPr>
          <a:xfrm>
            <a:off x="2714488" y="4907851"/>
            <a:ext cx="2981739" cy="415080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3101009" y="3328556"/>
            <a:ext cx="213230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Interface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User Application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716696" y="3713945"/>
            <a:ext cx="294168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Peer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Peer Application Communication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847009" y="4161665"/>
            <a:ext cx="27318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Host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Host Communication/Routing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767982" y="4577324"/>
            <a:ext cx="29304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Hop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Hop (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Neighbour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Communication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173069" y="4973316"/>
            <a:ext cx="21655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Interface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Medium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0957" y="2701335"/>
            <a:ext cx="156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r>
              <a:rPr lang="nl-NL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Function</a:t>
            </a:r>
            <a:endParaRPr lang="nl-NL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68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18" grpId="0" animBg="1"/>
      <p:bldP spid="119" grpId="0"/>
      <p:bldP spid="120" grpId="0"/>
      <p:bldP spid="121" grpId="0"/>
      <p:bldP spid="122" grpId="0"/>
      <p:bldP spid="123" grpId="0"/>
      <p:bldP spid="7" grpId="0"/>
      <p:bldP spid="129" grpId="0"/>
      <p:bldP spid="130" grpId="0"/>
      <p:bldP spid="131" grpId="0"/>
      <p:bldP spid="132" grpId="0"/>
    </p:bldLst>
  </p:timing>
</p:sld>
</file>

<file path=ppt/theme/theme1.xml><?xml version="1.0" encoding="utf-8"?>
<a:theme xmlns:a="http://schemas.openxmlformats.org/drawingml/2006/main" name="Algemene sheets Fontys Duits">
  <a:themeElements>
    <a:clrScheme name="Fontys">
      <a:dk1>
        <a:srgbClr val="280049"/>
      </a:dk1>
      <a:lt1>
        <a:srgbClr val="FFFFFF"/>
      </a:lt1>
      <a:dk2>
        <a:srgbClr val="280049"/>
      </a:dk2>
      <a:lt2>
        <a:srgbClr val="919191"/>
      </a:lt2>
      <a:accent1>
        <a:srgbClr val="FF9900"/>
      </a:accent1>
      <a:accent2>
        <a:srgbClr val="99CC00"/>
      </a:accent2>
      <a:accent3>
        <a:srgbClr val="FFFFFF"/>
      </a:accent3>
      <a:accent4>
        <a:srgbClr val="21003D"/>
      </a:accent4>
      <a:accent5>
        <a:srgbClr val="FFCAAA"/>
      </a:accent5>
      <a:accent6>
        <a:srgbClr val="8AB900"/>
      </a:accent6>
      <a:hlink>
        <a:srgbClr val="451D63"/>
      </a:hlink>
      <a:folHlink>
        <a:srgbClr val="CECECE"/>
      </a:folHlink>
    </a:clrScheme>
    <a:fontScheme name="Algemene sheets Fontys Duits">
      <a:majorFont>
        <a:latin typeface="Fontys Frutiger"/>
        <a:ea typeface=""/>
        <a:cs typeface=""/>
      </a:majorFont>
      <a:minorFont>
        <a:latin typeface="Fontys Frutig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Fontys Frutige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Fontys Frutiger" pitchFamily="2" charset="0"/>
          </a:defRPr>
        </a:defPPr>
      </a:lstStyle>
    </a:lnDef>
    <a:txDef>
      <a:spPr bwMode="auto">
        <a:noFill/>
        <a:ln w="12700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  <a:noAutofit/>
      </a:bodyPr>
      <a:lstStyle>
        <a:defPPr marL="0" marR="0" indent="0" algn="ctr" defTabSz="7620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kern="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j-lt"/>
            <a:ea typeface="Geneva" charset="-128"/>
            <a:cs typeface="Geneva" charset="-128"/>
          </a:defRPr>
        </a:defPPr>
      </a:lstStyle>
    </a:txDef>
  </a:objectDefaults>
  <a:extraClrSchemeLst>
    <a:extraClrScheme>
      <a:clrScheme name="Algemene sheets Fontys Dui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gemene sheets Fontys Dui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40A7BA7DE274BABCDC63C5CC4809E" ma:contentTypeVersion="1" ma:contentTypeDescription="Create a new document." ma:contentTypeScope="" ma:versionID="3e8da40e4f0c46f054b35470ac27cf3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6e4863383729cb444416dcdc8f5e0b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B23F20-08B9-499B-B501-D5CE4038E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1A0F9DE-09D3-481F-99E5-440BB32A83F0}">
  <ds:schemaRefs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3FFE7B2-71B5-44B2-A89A-C73B577EC2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Algemene sheets Fontys Duits</Template>
  <TotalTime>752</TotalTime>
  <Words>866</Words>
  <Application>Microsoft Macintosh PowerPoint</Application>
  <PresentationFormat>On-screen Show (4:3)</PresentationFormat>
  <Paragraphs>272</Paragraphs>
  <Slides>30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Fontys Frutiger</vt:lpstr>
      <vt:lpstr>Times</vt:lpstr>
      <vt:lpstr>Algemene sheets Fontys Duits</vt:lpstr>
      <vt:lpstr>IEO – week 7</vt:lpstr>
      <vt:lpstr>This week</vt:lpstr>
      <vt:lpstr>What Is a Computer Network ?</vt:lpstr>
      <vt:lpstr>Computer Network</vt:lpstr>
      <vt:lpstr>Computer Network</vt:lpstr>
      <vt:lpstr>How Do All These Devices Communicate ?</vt:lpstr>
      <vt:lpstr>Layered Communication </vt:lpstr>
      <vt:lpstr>Layered Communication: Encapsulation &amp; Decapsulation </vt:lpstr>
      <vt:lpstr>Layered Communication: TCP/IP Model Layers </vt:lpstr>
      <vt:lpstr>Layered Communication: TCP/IP and OSI Model </vt:lpstr>
      <vt:lpstr>Layered Communication: TCP/IP Addressing</vt:lpstr>
      <vt:lpstr>Wireshark  Network Sniffing Tool</vt:lpstr>
      <vt:lpstr>Encapsulation Example (1)</vt:lpstr>
      <vt:lpstr>PowerPoint Presentation</vt:lpstr>
      <vt:lpstr>PowerPoint Presentation</vt:lpstr>
      <vt:lpstr>PowerPoint Presentation</vt:lpstr>
      <vt:lpstr>PowerPoint Presentation</vt:lpstr>
      <vt:lpstr>Layered Communication: Hub, Router, Switch</vt:lpstr>
      <vt:lpstr>Layered Communication: Hub, Router, Switch</vt:lpstr>
      <vt:lpstr>PowerPoint Presentation</vt:lpstr>
      <vt:lpstr>Layered Communication: TCP/IP Protocols Overview</vt:lpstr>
      <vt:lpstr>Linux</vt:lpstr>
      <vt:lpstr>Linux Advantages</vt:lpstr>
      <vt:lpstr>Netkit</vt:lpstr>
      <vt:lpstr>Netkit</vt:lpstr>
      <vt:lpstr>Netkit basics</vt:lpstr>
      <vt:lpstr>Netkit basics</vt:lpstr>
      <vt:lpstr>Netkit basics</vt:lpstr>
      <vt:lpstr>Netkit basics</vt:lpstr>
      <vt:lpstr>Questions?</vt:lpstr>
    </vt:vector>
  </TitlesOfParts>
  <Company>Fontys Hogescholen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FIS1 - Week 3</dc:title>
  <dc:creator>Walter van den Broek</dc:creator>
  <cp:lastModifiedBy>Kuprys,Andrius A.</cp:lastModifiedBy>
  <cp:revision>274</cp:revision>
  <cp:lastPrinted>2015-08-31T14:33:25Z</cp:lastPrinted>
  <dcterms:created xsi:type="dcterms:W3CDTF">2010-10-04T13:54:30Z</dcterms:created>
  <dcterms:modified xsi:type="dcterms:W3CDTF">2019-10-21T09:31:45Z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0x01010047740A7BA7DE274BABCDC63C5CC4809E</vt:lpwstr>
  </property>
</Properties>
</file>